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drawingml.diagramColors+xml" PartName="/ppt/diagrams/colors1.xml"/>
  <Override ContentType="application/vnd.openxmlformats-officedocument.drawingml.diagramColors+xml" PartName="/ppt/diagrams/colors2.xml"/>
  <Override ContentType="application/vnd.openxmlformats-officedocument.drawingml.diagramColors+xml" PartName="/ppt/diagrams/colors3.xml"/>
  <Override ContentType="application/vnd.openxmlformats-officedocument.drawingml.diagramData+xml" PartName="/ppt/diagrams/data1.xml"/>
  <Override ContentType="application/vnd.openxmlformats-officedocument.drawingml.diagramData+xml" PartName="/ppt/diagrams/data2.xml"/>
  <Override ContentType="application/vnd.openxmlformats-officedocument.drawingml.diagramData+xml" PartName="/ppt/diagrams/data3.xml"/>
  <Override ContentType="application/vnd.ms-office.drawingml.diagramDrawing+xml" PartName="/ppt/diagrams/drawing1.xml"/>
  <Override ContentType="application/vnd.ms-office.drawingml.diagramDrawing+xml" PartName="/ppt/diagrams/drawing2.xml"/>
  <Override ContentType="application/vnd.ms-office.drawingml.diagramDrawing+xml" PartName="/ppt/diagrams/drawing3.xml"/>
  <Override ContentType="application/vnd.openxmlformats-officedocument.drawingml.diagramLayout+xml" PartName="/ppt/diagrams/layout1.xml"/>
  <Override ContentType="application/vnd.openxmlformats-officedocument.drawingml.diagramLayout+xml" PartName="/ppt/diagrams/layout2.xml"/>
  <Override ContentType="application/vnd.openxmlformats-officedocument.drawingml.diagramLayout+xml" PartName="/ppt/diagrams/layout3.xml"/>
  <Override ContentType="application/vnd.openxmlformats-officedocument.drawingml.diagramStyle+xml" PartName="/ppt/diagrams/quickStyle1.xml"/>
  <Override ContentType="application/vnd.openxmlformats-officedocument.drawingml.diagramStyle+xml" PartName="/ppt/diagrams/quickStyle2.xml"/>
  <Override ContentType="application/vnd.openxmlformats-officedocument.drawingml.diagramStyle+xml" PartName="/ppt/diagrams/quickStyle3.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ms-powerpoint.revisioninfo+xml" PartName="/ppt/revisionInfo.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tableStyles+xml" PartName="/ppt/tableStyles.xml"/>
  <Override ContentType="application/vnd.openxmlformats-officedocument.presentationml.tags+xml" PartName="/ppt/tags/tag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 Id="rId3" Target="docProps/app.xml" Type="http://schemas.openxmlformats.org/officeDocument/2006/relationships/extended-properties"/><Relationship Id="rId4" Target="docProps/custom.xml" Type="http://schemas.openxmlformats.org/officeDocument/2006/relationships/custom-properties"/></Relationships>
</file>

<file path=ppt/presentation.xml><?xml version="1.0" encoding="utf-8"?>
<p:presentation xmlns:a="http://schemas.openxmlformats.org/drawingml/2006/main" xmlns:p="http://schemas.openxmlformats.org/presentationml/2006/main" xmlns:r="http://schemas.openxmlformats.org/officeDocument/2006/relationships" saveSubsetFonts="1">
  <p:sldMasterIdLst>
    <p:sldMasterId id="2147483648" r:id="rId1"/>
  </p:sldMasterIdLst>
  <p:notesMasterIdLst>
    <p:notesMasterId r:id="rId78"/>
  </p:notesMasterIdLst>
  <p:handoutMasterIdLst>
    <p:handoutMasterId r:id="rId79"/>
  </p:handoutMasterIdLst>
  <p:sldIdLst>
    <p:sldId id="490" r:id="rId2"/>
    <p:sldId id="497" r:id="rId3"/>
    <p:sldId id="502" r:id="rId4"/>
    <p:sldId id="595" r:id="rId5"/>
    <p:sldId id="535" r:id="rId6"/>
    <p:sldId id="508" r:id="rId7"/>
    <p:sldId id="507" r:id="rId8"/>
    <p:sldId id="509" r:id="rId9"/>
    <p:sldId id="510" r:id="rId10"/>
    <p:sldId id="511" r:id="rId11"/>
    <p:sldId id="512" r:id="rId12"/>
    <p:sldId id="513" r:id="rId13"/>
    <p:sldId id="514" r:id="rId14"/>
    <p:sldId id="515" r:id="rId15"/>
    <p:sldId id="516" r:id="rId16"/>
    <p:sldId id="517" r:id="rId17"/>
    <p:sldId id="518" r:id="rId18"/>
    <p:sldId id="579" r:id="rId19"/>
    <p:sldId id="537" r:id="rId20"/>
    <p:sldId id="541" r:id="rId21"/>
    <p:sldId id="542" r:id="rId22"/>
    <p:sldId id="540" r:id="rId23"/>
    <p:sldId id="543" r:id="rId24"/>
    <p:sldId id="544" r:id="rId25"/>
    <p:sldId id="545" r:id="rId26"/>
    <p:sldId id="546" r:id="rId27"/>
    <p:sldId id="547" r:id="rId28"/>
    <p:sldId id="548" r:id="rId29"/>
    <p:sldId id="549" r:id="rId30"/>
    <p:sldId id="550" r:id="rId31"/>
    <p:sldId id="551" r:id="rId32"/>
    <p:sldId id="552" r:id="rId33"/>
    <p:sldId id="553" r:id="rId34"/>
    <p:sldId id="554" r:id="rId35"/>
    <p:sldId id="580" r:id="rId36"/>
    <p:sldId id="581" r:id="rId37"/>
    <p:sldId id="536" r:id="rId38"/>
    <p:sldId id="559" r:id="rId39"/>
    <p:sldId id="560" r:id="rId40"/>
    <p:sldId id="561" r:id="rId41"/>
    <p:sldId id="562" r:id="rId42"/>
    <p:sldId id="563" r:id="rId43"/>
    <p:sldId id="564" r:id="rId44"/>
    <p:sldId id="574" r:id="rId45"/>
    <p:sldId id="575" r:id="rId46"/>
    <p:sldId id="576" r:id="rId47"/>
    <p:sldId id="577" r:id="rId48"/>
    <p:sldId id="578" r:id="rId49"/>
    <p:sldId id="565" r:id="rId50"/>
    <p:sldId id="566" r:id="rId51"/>
    <p:sldId id="567" r:id="rId52"/>
    <p:sldId id="568" r:id="rId53"/>
    <p:sldId id="569" r:id="rId54"/>
    <p:sldId id="570" r:id="rId55"/>
    <p:sldId id="571" r:id="rId56"/>
    <p:sldId id="572" r:id="rId57"/>
    <p:sldId id="573" r:id="rId58"/>
    <p:sldId id="582" r:id="rId59"/>
    <p:sldId id="583" r:id="rId60"/>
    <p:sldId id="596" r:id="rId61"/>
    <p:sldId id="538" r:id="rId62"/>
    <p:sldId id="520" r:id="rId63"/>
    <p:sldId id="521" r:id="rId64"/>
    <p:sldId id="558" r:id="rId65"/>
    <p:sldId id="524" r:id="rId66"/>
    <p:sldId id="523" r:id="rId67"/>
    <p:sldId id="525" r:id="rId68"/>
    <p:sldId id="526" r:id="rId69"/>
    <p:sldId id="527" r:id="rId70"/>
    <p:sldId id="528" r:id="rId71"/>
    <p:sldId id="529" r:id="rId72"/>
    <p:sldId id="530" r:id="rId73"/>
    <p:sldId id="503" r:id="rId74"/>
    <p:sldId id="498" r:id="rId75"/>
    <p:sldId id="499" r:id="rId76"/>
    <p:sldId id="500" r:id="rId77"/>
  </p:sldIdLst>
  <p:sldSz cx="12188825" cy="6858000"/>
  <p:notesSz cx="6858000" cy="9144000"/>
  <p:custDataLst>
    <p:tags r:id="rId80"/>
  </p:custDataLst>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521415D9-36F7-43E2-AB2F-B90AF26B5E84}">
      <p14:sectionLst xmlns:p14="http://schemas.microsoft.com/office/powerpoint/2010/main">
        <p14:section id="{9573301B-7CB9-42BF-A72C-75B3E3A4816F}" name="Default Section">
          <p14:sldIdLst>
            <p14:sldId id="490"/>
            <p14:sldId id="497"/>
            <p14:sldId id="502"/>
            <p14:sldId id="595"/>
            <p14:sldId id="535"/>
            <p14:sldId id="508"/>
            <p14:sldId id="507"/>
            <p14:sldId id="509"/>
            <p14:sldId id="510"/>
            <p14:sldId id="511"/>
            <p14:sldId id="512"/>
            <p14:sldId id="513"/>
            <p14:sldId id="514"/>
            <p14:sldId id="515"/>
            <p14:sldId id="516"/>
            <p14:sldId id="517"/>
            <p14:sldId id="518"/>
            <p14:sldId id="579"/>
            <p14:sldId id="537"/>
            <p14:sldId id="541"/>
            <p14:sldId id="542"/>
            <p14:sldId id="540"/>
            <p14:sldId id="543"/>
            <p14:sldId id="544"/>
            <p14:sldId id="545"/>
            <p14:sldId id="546"/>
            <p14:sldId id="547"/>
            <p14:sldId id="548"/>
            <p14:sldId id="549"/>
            <p14:sldId id="550"/>
            <p14:sldId id="551"/>
            <p14:sldId id="552"/>
            <p14:sldId id="553"/>
            <p14:sldId id="554"/>
            <p14:sldId id="580"/>
            <p14:sldId id="581"/>
            <p14:sldId id="536"/>
            <p14:sldId id="559"/>
            <p14:sldId id="560"/>
            <p14:sldId id="561"/>
            <p14:sldId id="562"/>
            <p14:sldId id="563"/>
            <p14:sldId id="564"/>
            <p14:sldId id="574"/>
            <p14:sldId id="575"/>
            <p14:sldId id="576"/>
            <p14:sldId id="577"/>
            <p14:sldId id="578"/>
            <p14:sldId id="565"/>
            <p14:sldId id="566"/>
            <p14:sldId id="567"/>
            <p14:sldId id="568"/>
            <p14:sldId id="569"/>
            <p14:sldId id="570"/>
            <p14:sldId id="571"/>
            <p14:sldId id="572"/>
            <p14:sldId id="573"/>
            <p14:sldId id="582"/>
            <p14:sldId id="583"/>
            <p14:sldId id="596"/>
            <p14:sldId id="538"/>
            <p14:sldId id="520"/>
            <p14:sldId id="521"/>
            <p14:sldId id="558"/>
            <p14:sldId id="524"/>
            <p14:sldId id="523"/>
            <p14:sldId id="525"/>
            <p14:sldId id="526"/>
            <p14:sldId id="527"/>
            <p14:sldId id="528"/>
            <p14:sldId id="529"/>
            <p14:sldId id="530"/>
            <p14:sldId id="503"/>
            <p14:sldId id="498"/>
            <p14:sldId id="499"/>
            <p14:sldId id="500"/>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68686"/>
    <a:srgbClr val="9FD0DE"/>
    <a:srgbClr val="7FA7B2"/>
    <a:srgbClr val="6A8B94"/>
    <a:srgbClr val="91BDCA"/>
    <a:srgbClr val="279FC3"/>
    <a:srgbClr val="0098C5"/>
    <a:srgbClr val="004053"/>
    <a:srgbClr val="D8E1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868" autoAdjust="0"/>
    <p:restoredTop sz="96115" autoAdjust="0"/>
  </p:normalViewPr>
  <p:slideViewPr>
    <p:cSldViewPr>
      <p:cViewPr varScale="1">
        <p:scale>
          <a:sx n="82" d="100"/>
          <a:sy n="82" d="100"/>
        </p:scale>
        <p:origin x="-68" y="-732"/>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3" d="2"/>
        <a:sy n="3" d="2"/>
      </p:scale>
      <p:origin x="0" y="0"/>
    </p:cViewPr>
  </p:notesTextViewPr>
  <p:sorterViewPr>
    <p:cViewPr>
      <p:scale>
        <a:sx n="110" d="100"/>
        <a:sy n="110" d="100"/>
      </p:scale>
      <p:origin x="0" y="31728"/>
    </p:cViewPr>
  </p:sorterViewPr>
  <p:notesViewPr>
    <p:cSldViewPr>
      <p:cViewPr varScale="1">
        <p:scale>
          <a:sx n="103" d="100"/>
          <a:sy n="103" d="100"/>
        </p:scale>
        <p:origin x="-4320" y="-104"/>
      </p:cViewPr>
      <p:guideLst>
        <p:guide orient="horz" pos="2880"/>
        <p:guide pos="2160"/>
      </p:guideLst>
    </p:cSldViewPr>
  </p:notesViewPr>
  <p:gridSpacing cx="72008" cy="72008"/>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42" Target="revisionInfo.xml" Type="http://schemas.microsoft.com/office/2015/10/relationships/revisionInfo"/><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 Target="slides/slide1.xml" Type="http://schemas.openxmlformats.org/officeDocument/2006/relationships/slide"/><Relationship Id="rId20" Target="slides/slide19.xml" Type="http://schemas.openxmlformats.org/officeDocument/2006/relationships/slide"/><Relationship Id="rId21" Target="slides/slide20.xml" Type="http://schemas.openxmlformats.org/officeDocument/2006/relationships/slide"/><Relationship Id="rId22" Target="slides/slide21.xml" Type="http://schemas.openxmlformats.org/officeDocument/2006/relationships/slide"/><Relationship Id="rId23" Target="slides/slide22.xml" Type="http://schemas.openxmlformats.org/officeDocument/2006/relationships/slide"/><Relationship Id="rId24" Target="slides/slide23.xml" Type="http://schemas.openxmlformats.org/officeDocument/2006/relationships/slide"/><Relationship Id="rId25" Target="slides/slide24.xml" Type="http://schemas.openxmlformats.org/officeDocument/2006/relationships/slide"/><Relationship Id="rId26" Target="slides/slide25.xml" Type="http://schemas.openxmlformats.org/officeDocument/2006/relationships/slide"/><Relationship Id="rId27" Target="slides/slide26.xml" Type="http://schemas.openxmlformats.org/officeDocument/2006/relationships/slide"/><Relationship Id="rId28" Target="slides/slide27.xml" Type="http://schemas.openxmlformats.org/officeDocument/2006/relationships/slide"/><Relationship Id="rId29" Target="slides/slide28.xml" Type="http://schemas.openxmlformats.org/officeDocument/2006/relationships/slide"/><Relationship Id="rId3" Target="slides/slide2.xml" Type="http://schemas.openxmlformats.org/officeDocument/2006/relationships/slide"/><Relationship Id="rId30" Target="slides/slide29.xml" Type="http://schemas.openxmlformats.org/officeDocument/2006/relationships/slide"/><Relationship Id="rId31" Target="slides/slide30.xml" Type="http://schemas.openxmlformats.org/officeDocument/2006/relationships/slide"/><Relationship Id="rId32" Target="slides/slide31.xml" Type="http://schemas.openxmlformats.org/officeDocument/2006/relationships/slide"/><Relationship Id="rId33" Target="slides/slide32.xml" Type="http://schemas.openxmlformats.org/officeDocument/2006/relationships/slide"/><Relationship Id="rId34" Target="slides/slide33.xml" Type="http://schemas.openxmlformats.org/officeDocument/2006/relationships/slide"/><Relationship Id="rId35" Target="slides/slide34.xml" Type="http://schemas.openxmlformats.org/officeDocument/2006/relationships/slide"/><Relationship Id="rId36" Target="slides/slide35.xml" Type="http://schemas.openxmlformats.org/officeDocument/2006/relationships/slide"/><Relationship Id="rId37" Target="slides/slide36.xml" Type="http://schemas.openxmlformats.org/officeDocument/2006/relationships/slide"/><Relationship Id="rId38" Target="slides/slide37.xml" Type="http://schemas.openxmlformats.org/officeDocument/2006/relationships/slide"/><Relationship Id="rId39" Target="slides/slide38.xml" Type="http://schemas.openxmlformats.org/officeDocument/2006/relationships/slide"/><Relationship Id="rId4" Target="slides/slide3.xml" Type="http://schemas.openxmlformats.org/officeDocument/2006/relationships/slide"/><Relationship Id="rId40" Target="slides/slide39.xml" Type="http://schemas.openxmlformats.org/officeDocument/2006/relationships/slide"/><Relationship Id="rId41" Target="slides/slide40.xml" Type="http://schemas.openxmlformats.org/officeDocument/2006/relationships/slide"/><Relationship Id="rId42" Target="slides/slide41.xml" Type="http://schemas.openxmlformats.org/officeDocument/2006/relationships/slide"/><Relationship Id="rId43" Target="slides/slide42.xml" Type="http://schemas.openxmlformats.org/officeDocument/2006/relationships/slide"/><Relationship Id="rId44" Target="slides/slide43.xml" Type="http://schemas.openxmlformats.org/officeDocument/2006/relationships/slide"/><Relationship Id="rId45" Target="slides/slide44.xml" Type="http://schemas.openxmlformats.org/officeDocument/2006/relationships/slide"/><Relationship Id="rId46" Target="slides/slide45.xml" Type="http://schemas.openxmlformats.org/officeDocument/2006/relationships/slide"/><Relationship Id="rId47" Target="slides/slide46.xml" Type="http://schemas.openxmlformats.org/officeDocument/2006/relationships/slide"/><Relationship Id="rId48" Target="slides/slide47.xml" Type="http://schemas.openxmlformats.org/officeDocument/2006/relationships/slide"/><Relationship Id="rId49" Target="slides/slide48.xml" Type="http://schemas.openxmlformats.org/officeDocument/2006/relationships/slide"/><Relationship Id="rId5" Target="slides/slide4.xml" Type="http://schemas.openxmlformats.org/officeDocument/2006/relationships/slide"/><Relationship Id="rId50" Target="slides/slide49.xml" Type="http://schemas.openxmlformats.org/officeDocument/2006/relationships/slide"/><Relationship Id="rId51" Target="slides/slide50.xml" Type="http://schemas.openxmlformats.org/officeDocument/2006/relationships/slide"/><Relationship Id="rId52" Target="slides/slide51.xml" Type="http://schemas.openxmlformats.org/officeDocument/2006/relationships/slide"/><Relationship Id="rId53" Target="slides/slide52.xml" Type="http://schemas.openxmlformats.org/officeDocument/2006/relationships/slide"/><Relationship Id="rId54" Target="slides/slide53.xml" Type="http://schemas.openxmlformats.org/officeDocument/2006/relationships/slide"/><Relationship Id="rId55" Target="slides/slide54.xml" Type="http://schemas.openxmlformats.org/officeDocument/2006/relationships/slide"/><Relationship Id="rId56" Target="slides/slide55.xml" Type="http://schemas.openxmlformats.org/officeDocument/2006/relationships/slide"/><Relationship Id="rId57" Target="slides/slide56.xml" Type="http://schemas.openxmlformats.org/officeDocument/2006/relationships/slide"/><Relationship Id="rId58" Target="slides/slide57.xml" Type="http://schemas.openxmlformats.org/officeDocument/2006/relationships/slide"/><Relationship Id="rId59" Target="slides/slide58.xml" Type="http://schemas.openxmlformats.org/officeDocument/2006/relationships/slide"/><Relationship Id="rId6" Target="slides/slide5.xml" Type="http://schemas.openxmlformats.org/officeDocument/2006/relationships/slide"/><Relationship Id="rId60" Target="slides/slide59.xml" Type="http://schemas.openxmlformats.org/officeDocument/2006/relationships/slide"/><Relationship Id="rId61" Target="slides/slide60.xml" Type="http://schemas.openxmlformats.org/officeDocument/2006/relationships/slide"/><Relationship Id="rId62" Target="slides/slide61.xml" Type="http://schemas.openxmlformats.org/officeDocument/2006/relationships/slide"/><Relationship Id="rId63" Target="slides/slide62.xml" Type="http://schemas.openxmlformats.org/officeDocument/2006/relationships/slide"/><Relationship Id="rId64" Target="slides/slide63.xml" Type="http://schemas.openxmlformats.org/officeDocument/2006/relationships/slide"/><Relationship Id="rId65" Target="slides/slide64.xml" Type="http://schemas.openxmlformats.org/officeDocument/2006/relationships/slide"/><Relationship Id="rId66" Target="slides/slide65.xml" Type="http://schemas.openxmlformats.org/officeDocument/2006/relationships/slide"/><Relationship Id="rId67" Target="slides/slide66.xml" Type="http://schemas.openxmlformats.org/officeDocument/2006/relationships/slide"/><Relationship Id="rId68" Target="slides/slide67.xml" Type="http://schemas.openxmlformats.org/officeDocument/2006/relationships/slide"/><Relationship Id="rId69" Target="slides/slide68.xml" Type="http://schemas.openxmlformats.org/officeDocument/2006/relationships/slide"/><Relationship Id="rId7" Target="slides/slide6.xml" Type="http://schemas.openxmlformats.org/officeDocument/2006/relationships/slide"/><Relationship Id="rId70" Target="slides/slide69.xml" Type="http://schemas.openxmlformats.org/officeDocument/2006/relationships/slide"/><Relationship Id="rId71" Target="slides/slide70.xml" Type="http://schemas.openxmlformats.org/officeDocument/2006/relationships/slide"/><Relationship Id="rId72" Target="slides/slide71.xml" Type="http://schemas.openxmlformats.org/officeDocument/2006/relationships/slide"/><Relationship Id="rId73" Target="slides/slide72.xml" Type="http://schemas.openxmlformats.org/officeDocument/2006/relationships/slide"/><Relationship Id="rId74" Target="slides/slide73.xml" Type="http://schemas.openxmlformats.org/officeDocument/2006/relationships/slide"/><Relationship Id="rId75" Target="slides/slide74.xml" Type="http://schemas.openxmlformats.org/officeDocument/2006/relationships/slide"/><Relationship Id="rId76" Target="slides/slide75.xml" Type="http://schemas.openxmlformats.org/officeDocument/2006/relationships/slide"/><Relationship Id="rId77" Target="slides/slide76.xml" Type="http://schemas.openxmlformats.org/officeDocument/2006/relationships/slide"/><Relationship Id="rId78" Target="notesMasters/notesMaster1.xml" Type="http://schemas.openxmlformats.org/officeDocument/2006/relationships/notesMaster"/><Relationship Id="rId79" Target="handoutMasters/handoutMaster1.xml" Type="http://schemas.openxmlformats.org/officeDocument/2006/relationships/handoutMaster"/><Relationship Id="rId8" Target="slides/slide7.xml" Type="http://schemas.openxmlformats.org/officeDocument/2006/relationships/slide"/><Relationship Id="rId80" Target="tags/tag1.xml" Type="http://schemas.openxmlformats.org/officeDocument/2006/relationships/tags"/><Relationship Id="rId81" Target="presProps.xml" Type="http://schemas.openxmlformats.org/officeDocument/2006/relationships/presProps"/><Relationship Id="rId82" Target="viewProps.xml" Type="http://schemas.openxmlformats.org/officeDocument/2006/relationships/viewProps"/><Relationship Id="rId83" Target="theme/theme1.xml" Type="http://schemas.openxmlformats.org/officeDocument/2006/relationships/theme"/><Relationship Id="rId84" Target="tableStyles.xml" Type="http://schemas.openxmlformats.org/officeDocument/2006/relationships/tableStyles"/><Relationship Id="rId9" Target="slides/slide8.xml" Type="http://schemas.openxmlformats.org/officeDocument/2006/relationships/slide"/></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5D2DD-53FD-4A76-8D97-A8067AADE10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ltLang="ja-JP"/>
        </a:p>
      </dgm:t>
    </dgm:pt>
    <dgm:pt modelId="{C71CAF14-9AEB-47F6-A6FC-E184B4D25756}">
      <dgm:prSet phldrT="[Text]"/>
      <dgm:spPr/>
      <dgm:t>
        <a:bodyPr/>
        <a:lstStyle/>
        <a:p>
          <a:r>
            <a:rPr lang="ja-JP" altLang="en-US" dirty="0"/>
            <a:t>インスタンス作成ウィザード</a:t>
          </a:r>
          <a:endParaRPr lang="en-US" altLang="ja-JP" dirty="0"/>
        </a:p>
      </dgm:t>
    </dgm:pt>
    <dgm:pt modelId="{893C3DE0-C41A-4E35-A807-EDBB5E1E042D}" type="parTrans" cxnId="{4A80B54D-138D-438E-9AF3-76515D91437C}">
      <dgm:prSet/>
      <dgm:spPr/>
      <dgm:t>
        <a:bodyPr/>
        <a:lstStyle/>
        <a:p>
          <a:endParaRPr lang="en-US" altLang="ja-JP"/>
        </a:p>
      </dgm:t>
    </dgm:pt>
    <dgm:pt modelId="{20D8AE7D-28EC-4787-ACA4-B0EAE6AEC3C1}" type="sibTrans" cxnId="{4A80B54D-138D-438E-9AF3-76515D91437C}">
      <dgm:prSet/>
      <dgm:spPr/>
      <dgm:t>
        <a:bodyPr/>
        <a:lstStyle/>
        <a:p>
          <a:endParaRPr lang="en-US" altLang="ja-JP"/>
        </a:p>
      </dgm:t>
    </dgm:pt>
    <dgm:pt modelId="{209F9E52-5CD0-409D-A018-3F902261E726}">
      <dgm:prSet phldrT="[Text]"/>
      <dgm:spPr/>
      <dgm:t>
        <a:bodyPr/>
        <a:lstStyle/>
        <a:p>
          <a:r>
            <a:rPr lang="ja-JP" altLang="en-US" dirty="0"/>
            <a:t>ブラウザ経由でインスタンス作成ウィザードを用いる方法</a:t>
          </a:r>
          <a:endParaRPr lang="en-US" altLang="ja-JP" dirty="0"/>
        </a:p>
      </dgm:t>
    </dgm:pt>
    <dgm:pt modelId="{18695E4E-52D7-4285-BBD6-E856ABC04856}" type="parTrans" cxnId="{BEC0FDFE-A646-4924-9EBF-95AA082D888C}">
      <dgm:prSet/>
      <dgm:spPr/>
      <dgm:t>
        <a:bodyPr/>
        <a:lstStyle/>
        <a:p>
          <a:endParaRPr lang="en-US" altLang="ja-JP"/>
        </a:p>
      </dgm:t>
    </dgm:pt>
    <dgm:pt modelId="{099C342D-670C-494E-A909-D51BF384CC0F}" type="sibTrans" cxnId="{BEC0FDFE-A646-4924-9EBF-95AA082D888C}">
      <dgm:prSet/>
      <dgm:spPr/>
      <dgm:t>
        <a:bodyPr/>
        <a:lstStyle/>
        <a:p>
          <a:endParaRPr lang="en-US" altLang="ja-JP"/>
        </a:p>
      </dgm:t>
    </dgm:pt>
    <dgm:pt modelId="{6F4BB2FC-F1FD-452F-BE50-32D438D01709}">
      <dgm:prSet phldrT="[Text]"/>
      <dgm:spPr/>
      <dgm:t>
        <a:bodyPr/>
        <a:lstStyle/>
        <a:p>
          <a:r>
            <a:rPr lang="en-US" altLang="ja-JP" dirty="0"/>
            <a:t>REST-API</a:t>
          </a:r>
        </a:p>
      </dgm:t>
    </dgm:pt>
    <dgm:pt modelId="{5F1F3467-0E23-479C-BACF-C9B600F5A885}" type="parTrans" cxnId="{ED8C4F36-01A6-464D-BF6F-105F34B0641D}">
      <dgm:prSet/>
      <dgm:spPr/>
      <dgm:t>
        <a:bodyPr/>
        <a:lstStyle/>
        <a:p>
          <a:endParaRPr lang="en-US" altLang="ja-JP"/>
        </a:p>
      </dgm:t>
    </dgm:pt>
    <dgm:pt modelId="{095EBE2A-BCA2-46C8-B721-B162C08F1E57}" type="sibTrans" cxnId="{ED8C4F36-01A6-464D-BF6F-105F34B0641D}">
      <dgm:prSet/>
      <dgm:spPr/>
      <dgm:t>
        <a:bodyPr/>
        <a:lstStyle/>
        <a:p>
          <a:endParaRPr lang="en-US" altLang="ja-JP"/>
        </a:p>
      </dgm:t>
    </dgm:pt>
    <dgm:pt modelId="{D2AE90AF-7018-4743-8C1E-57DB29788803}">
      <dgm:prSet phldrT="[Text]"/>
      <dgm:spPr/>
      <dgm:t>
        <a:bodyPr/>
        <a:lstStyle/>
        <a:p>
          <a:r>
            <a:rPr lang="ja-JP" altLang="en-US" dirty="0"/>
            <a:t>インスタンス作成用として公開されている</a:t>
          </a:r>
          <a:r>
            <a:rPr lang="en-US" altLang="ja-JP" dirty="0"/>
            <a:t>REST-API</a:t>
          </a:r>
          <a:r>
            <a:rPr lang="ja-JP" altLang="en-US" dirty="0"/>
            <a:t>を用いる方法</a:t>
          </a:r>
          <a:endParaRPr lang="en-US" altLang="ja-JP" dirty="0"/>
        </a:p>
      </dgm:t>
    </dgm:pt>
    <dgm:pt modelId="{F80E6CDD-82A4-4E7D-AB57-B7FD8E7A55C7}" type="parTrans" cxnId="{D91FE44F-DC7D-4B92-97A6-61CA113C2B4C}">
      <dgm:prSet/>
      <dgm:spPr/>
      <dgm:t>
        <a:bodyPr/>
        <a:lstStyle/>
        <a:p>
          <a:endParaRPr lang="en-US" altLang="ja-JP"/>
        </a:p>
      </dgm:t>
    </dgm:pt>
    <dgm:pt modelId="{EA842921-1885-4E2B-974D-15CB5DAC789B}" type="sibTrans" cxnId="{D91FE44F-DC7D-4B92-97A6-61CA113C2B4C}">
      <dgm:prSet/>
      <dgm:spPr/>
      <dgm:t>
        <a:bodyPr/>
        <a:lstStyle/>
        <a:p>
          <a:endParaRPr lang="en-US" altLang="ja-JP"/>
        </a:p>
      </dgm:t>
    </dgm:pt>
    <dgm:pt modelId="{6959C286-9BE5-49BF-9A5F-377A3A902E09}">
      <dgm:prSet phldrT="[Text]"/>
      <dgm:spPr/>
      <dgm:t>
        <a:bodyPr/>
        <a:lstStyle/>
        <a:p>
          <a:r>
            <a:rPr lang="ja-JP" altLang="en-US" dirty="0"/>
            <a:t>インスタンス情報は予め</a:t>
          </a:r>
          <a:r>
            <a:rPr lang="en-US" altLang="ja-JP" dirty="0"/>
            <a:t>JSON</a:t>
          </a:r>
          <a:r>
            <a:rPr lang="ja-JP" altLang="en-US" dirty="0"/>
            <a:t>ファイルとして用意する</a:t>
          </a:r>
          <a:endParaRPr lang="en-US" altLang="ja-JP" dirty="0"/>
        </a:p>
      </dgm:t>
    </dgm:pt>
    <dgm:pt modelId="{F1AA883C-57DC-44A7-8E42-4E021D852A8B}" type="parTrans" cxnId="{A87F2316-D2A0-4BC2-9CC8-C47503F679A2}">
      <dgm:prSet/>
      <dgm:spPr/>
      <dgm:t>
        <a:bodyPr/>
        <a:lstStyle/>
        <a:p>
          <a:endParaRPr lang="en-US" altLang="ja-JP"/>
        </a:p>
      </dgm:t>
    </dgm:pt>
    <dgm:pt modelId="{F38E8657-57C2-46A9-BE84-EB411DDEBBE7}" type="sibTrans" cxnId="{A87F2316-D2A0-4BC2-9CC8-C47503F679A2}">
      <dgm:prSet/>
      <dgm:spPr/>
      <dgm:t>
        <a:bodyPr/>
        <a:lstStyle/>
        <a:p>
          <a:endParaRPr lang="en-US" altLang="ja-JP"/>
        </a:p>
      </dgm:t>
    </dgm:pt>
    <dgm:pt modelId="{E396298A-9348-4589-AE66-85BB50F4D194}">
      <dgm:prSet phldrT="[Text]"/>
      <dgm:spPr/>
      <dgm:t>
        <a:bodyPr/>
        <a:lstStyle/>
        <a:p>
          <a:r>
            <a:rPr lang="en-US" altLang="ja-JP" dirty="0"/>
            <a:t>PSM-CLI</a:t>
          </a:r>
        </a:p>
      </dgm:t>
    </dgm:pt>
    <dgm:pt modelId="{70D4F73A-F993-4AFF-B0CF-BA5C12ED3453}" type="parTrans" cxnId="{3C7EB541-45B3-48F2-8F71-07D7DE7FB342}">
      <dgm:prSet/>
      <dgm:spPr/>
      <dgm:t>
        <a:bodyPr/>
        <a:lstStyle/>
        <a:p>
          <a:endParaRPr lang="en-US" altLang="ja-JP"/>
        </a:p>
      </dgm:t>
    </dgm:pt>
    <dgm:pt modelId="{D27215FF-9208-41F7-BC6E-FF0703EA8F23}" type="sibTrans" cxnId="{3C7EB541-45B3-48F2-8F71-07D7DE7FB342}">
      <dgm:prSet/>
      <dgm:spPr/>
      <dgm:t>
        <a:bodyPr/>
        <a:lstStyle/>
        <a:p>
          <a:endParaRPr lang="en-US" altLang="ja-JP"/>
        </a:p>
      </dgm:t>
    </dgm:pt>
    <dgm:pt modelId="{3D2F11E3-19E9-41C0-AD86-D4A8D6D6E4C3}">
      <dgm:prSet phldrT="[Text]"/>
      <dgm:spPr/>
      <dgm:t>
        <a:bodyPr/>
        <a:lstStyle/>
        <a:p>
          <a:r>
            <a:rPr lang="en-US" altLang="ja-JP" dirty="0"/>
            <a:t>Oracle PaaS </a:t>
          </a:r>
          <a:r>
            <a:rPr lang="ja-JP" altLang="en-US" dirty="0"/>
            <a:t>用に用意されている </a:t>
          </a:r>
          <a:r>
            <a:rPr lang="en-US" altLang="ja-JP" dirty="0"/>
            <a:t>CLI </a:t>
          </a:r>
          <a:r>
            <a:rPr lang="ja-JP" altLang="en-US" dirty="0"/>
            <a:t>を用いる方法</a:t>
          </a:r>
          <a:endParaRPr lang="en-US" altLang="ja-JP" dirty="0"/>
        </a:p>
      </dgm:t>
    </dgm:pt>
    <dgm:pt modelId="{FCF26936-96A2-49E3-91B0-D25AACDDADDE}" type="parTrans" cxnId="{685EDE47-1C24-4B2A-A347-93650ED2C7B7}">
      <dgm:prSet/>
      <dgm:spPr/>
      <dgm:t>
        <a:bodyPr/>
        <a:lstStyle/>
        <a:p>
          <a:endParaRPr lang="en-US" altLang="ja-JP"/>
        </a:p>
      </dgm:t>
    </dgm:pt>
    <dgm:pt modelId="{D1589D1C-A542-41B3-92B8-0F80B58B8C46}" type="sibTrans" cxnId="{685EDE47-1C24-4B2A-A347-93650ED2C7B7}">
      <dgm:prSet/>
      <dgm:spPr/>
      <dgm:t>
        <a:bodyPr/>
        <a:lstStyle/>
        <a:p>
          <a:endParaRPr lang="en-US" altLang="ja-JP"/>
        </a:p>
      </dgm:t>
    </dgm:pt>
    <dgm:pt modelId="{85A17255-1722-4CB9-B361-4FEBAB9F6EF2}">
      <dgm:prSet phldrT="[Text]"/>
      <dgm:spPr/>
      <dgm:t>
        <a:bodyPr/>
        <a:lstStyle/>
        <a:p>
          <a:r>
            <a:rPr lang="ja-JP" altLang="en-US" dirty="0"/>
            <a:t>インスタンス情報は予め</a:t>
          </a:r>
          <a:r>
            <a:rPr lang="en-US" altLang="ja-JP" dirty="0"/>
            <a:t>JSON</a:t>
          </a:r>
          <a:r>
            <a:rPr lang="ja-JP" altLang="en-US" dirty="0"/>
            <a:t>ファイルとして用意する</a:t>
          </a:r>
          <a:endParaRPr lang="en-US" altLang="ja-JP" dirty="0"/>
        </a:p>
      </dgm:t>
    </dgm:pt>
    <dgm:pt modelId="{C88D2545-33A2-4C57-8AB7-55559AC2D21A}" type="parTrans" cxnId="{AE6D9262-4F30-4140-89B4-014F68B4C4B9}">
      <dgm:prSet/>
      <dgm:spPr/>
      <dgm:t>
        <a:bodyPr/>
        <a:lstStyle/>
        <a:p>
          <a:endParaRPr lang="en-US" altLang="ja-JP"/>
        </a:p>
      </dgm:t>
    </dgm:pt>
    <dgm:pt modelId="{E10FE31B-380E-445D-87A6-DF19CE6F87AA}" type="sibTrans" cxnId="{AE6D9262-4F30-4140-89B4-014F68B4C4B9}">
      <dgm:prSet/>
      <dgm:spPr/>
      <dgm:t>
        <a:bodyPr/>
        <a:lstStyle/>
        <a:p>
          <a:endParaRPr lang="en-US" altLang="ja-JP"/>
        </a:p>
      </dgm:t>
    </dgm:pt>
    <dgm:pt modelId="{104FFD13-8DD3-40CF-B70B-9600A3985E19}">
      <dgm:prSet phldrT="[Text]"/>
      <dgm:spPr/>
      <dgm:t>
        <a:bodyPr/>
        <a:lstStyle/>
        <a:p>
          <a:r>
            <a:rPr lang="ja-JP" altLang="en-US" dirty="0"/>
            <a:t>スタック・マネージャ</a:t>
          </a:r>
          <a:endParaRPr lang="en-US" altLang="ja-JP" dirty="0"/>
        </a:p>
      </dgm:t>
    </dgm:pt>
    <dgm:pt modelId="{EB48D83A-8DB2-4F95-8B52-9E833A474893}" type="parTrans" cxnId="{53D806E5-EA53-4429-B2EC-DBE8F9FC7F83}">
      <dgm:prSet/>
      <dgm:spPr/>
      <dgm:t>
        <a:bodyPr/>
        <a:lstStyle/>
        <a:p>
          <a:endParaRPr lang="en-US" altLang="ja-JP"/>
        </a:p>
      </dgm:t>
    </dgm:pt>
    <dgm:pt modelId="{CF79761B-D6F6-40D7-9406-8F372BAF5285}" type="sibTrans" cxnId="{53D806E5-EA53-4429-B2EC-DBE8F9FC7F83}">
      <dgm:prSet/>
      <dgm:spPr/>
      <dgm:t>
        <a:bodyPr/>
        <a:lstStyle/>
        <a:p>
          <a:endParaRPr lang="en-US" altLang="ja-JP"/>
        </a:p>
      </dgm:t>
    </dgm:pt>
    <dgm:pt modelId="{A8E245AA-3CA7-4574-9963-3F78F8093FF5}">
      <dgm:prSet phldrT="[Text]"/>
      <dgm:spPr/>
      <dgm:t>
        <a:bodyPr/>
        <a:lstStyle/>
        <a:p>
          <a:r>
            <a:rPr lang="ja-JP" altLang="en-US" dirty="0"/>
            <a:t>クイック・スタート</a:t>
          </a:r>
          <a:endParaRPr lang="en-US" altLang="ja-JP" dirty="0"/>
        </a:p>
      </dgm:t>
    </dgm:pt>
    <dgm:pt modelId="{A4255459-D37A-4F17-BEC7-764AB6E3DF73}" type="parTrans" cxnId="{FFC5B50C-177F-4F11-AEC1-377A21A25359}">
      <dgm:prSet/>
      <dgm:spPr/>
      <dgm:t>
        <a:bodyPr/>
        <a:lstStyle/>
        <a:p>
          <a:endParaRPr lang="en-US" altLang="ja-JP"/>
        </a:p>
      </dgm:t>
    </dgm:pt>
    <dgm:pt modelId="{FB803B39-0C83-4FB0-A382-EF17B7486B72}" type="sibTrans" cxnId="{FFC5B50C-177F-4F11-AEC1-377A21A25359}">
      <dgm:prSet/>
      <dgm:spPr/>
      <dgm:t>
        <a:bodyPr/>
        <a:lstStyle/>
        <a:p>
          <a:endParaRPr lang="en-US" altLang="ja-JP"/>
        </a:p>
      </dgm:t>
    </dgm:pt>
    <dgm:pt modelId="{223D80F2-C7F6-4C3D-8932-62112C4372B3}">
      <dgm:prSet phldrT="[Text]"/>
      <dgm:spPr/>
      <dgm:t>
        <a:bodyPr/>
        <a:lstStyle/>
        <a:p>
          <a:r>
            <a:rPr lang="en-US" altLang="ja-JP" dirty="0"/>
            <a:t>DBCS</a:t>
          </a:r>
          <a:r>
            <a:rPr lang="ja-JP" altLang="en-US" dirty="0"/>
            <a:t>や</a:t>
          </a:r>
          <a:r>
            <a:rPr lang="en-US" altLang="ja-JP" dirty="0" err="1"/>
            <a:t>StorageCS</a:t>
          </a:r>
          <a:r>
            <a:rPr lang="ja-JP" altLang="en-US" dirty="0"/>
            <a:t>など複数のクラウドサービスをスタックとして作成する方法</a:t>
          </a:r>
          <a:endParaRPr lang="en-US" altLang="ja-JP" dirty="0"/>
        </a:p>
      </dgm:t>
    </dgm:pt>
    <dgm:pt modelId="{9B6FA9E0-438A-430A-BCD6-8C0F5B858FC2}" type="parTrans" cxnId="{2F28E500-33B3-4442-BC13-6D0FFC201E1E}">
      <dgm:prSet/>
      <dgm:spPr/>
      <dgm:t>
        <a:bodyPr/>
        <a:lstStyle/>
        <a:p>
          <a:endParaRPr lang="en-US" altLang="ja-JP"/>
        </a:p>
      </dgm:t>
    </dgm:pt>
    <dgm:pt modelId="{77052533-CAFB-4144-8867-828B2C345FCA}" type="sibTrans" cxnId="{2F28E500-33B3-4442-BC13-6D0FFC201E1E}">
      <dgm:prSet/>
      <dgm:spPr/>
      <dgm:t>
        <a:bodyPr/>
        <a:lstStyle/>
        <a:p>
          <a:endParaRPr lang="en-US" altLang="ja-JP"/>
        </a:p>
      </dgm:t>
    </dgm:pt>
    <dgm:pt modelId="{9994BF0A-244F-4FF8-9A70-B62DF5AB6506}">
      <dgm:prSet phldrT="[Text]"/>
      <dgm:spPr/>
      <dgm:t>
        <a:bodyPr/>
        <a:lstStyle/>
        <a:p>
          <a:r>
            <a:rPr lang="ja-JP" altLang="en-US" dirty="0"/>
            <a:t>作成対象のサービス構成を予めスタックテンプレート</a:t>
          </a:r>
          <a:r>
            <a:rPr lang="en-US" altLang="ja-JP" dirty="0"/>
            <a:t>(YAML)</a:t>
          </a:r>
          <a:r>
            <a:rPr lang="ja-JP" altLang="en-US" dirty="0"/>
            <a:t>として用意する</a:t>
          </a:r>
          <a:endParaRPr lang="en-US" altLang="ja-JP" dirty="0"/>
        </a:p>
      </dgm:t>
    </dgm:pt>
    <dgm:pt modelId="{D8C82678-78A8-48C4-A42B-D40E01C6758E}" type="parTrans" cxnId="{30B0E49A-F88F-449D-B80D-437BEBA48E1C}">
      <dgm:prSet/>
      <dgm:spPr/>
      <dgm:t>
        <a:bodyPr/>
        <a:lstStyle/>
        <a:p>
          <a:endParaRPr lang="en-US" altLang="ja-JP"/>
        </a:p>
      </dgm:t>
    </dgm:pt>
    <dgm:pt modelId="{8BB4398A-FEDE-4786-AA75-B34FC5D5DCE1}" type="sibTrans" cxnId="{30B0E49A-F88F-449D-B80D-437BEBA48E1C}">
      <dgm:prSet/>
      <dgm:spPr/>
      <dgm:t>
        <a:bodyPr/>
        <a:lstStyle/>
        <a:p>
          <a:endParaRPr lang="en-US" altLang="ja-JP"/>
        </a:p>
      </dgm:t>
    </dgm:pt>
    <dgm:pt modelId="{2E2D6D86-70E8-4D95-ABD0-722AFFDF69CE}">
      <dgm:prSet phldrT="[Text]"/>
      <dgm:spPr/>
      <dgm:t>
        <a:bodyPr/>
        <a:lstStyle/>
        <a:p>
          <a:r>
            <a:rPr lang="en-US" altLang="ja-JP" dirty="0"/>
            <a:t>3 </a:t>
          </a:r>
          <a:r>
            <a:rPr lang="ja-JP" altLang="en-US" dirty="0"/>
            <a:t>ステップでのインスタンス作成が可能</a:t>
          </a:r>
          <a:endParaRPr lang="en-US" altLang="ja-JP" dirty="0"/>
        </a:p>
      </dgm:t>
    </dgm:pt>
    <dgm:pt modelId="{4B282D7C-D973-4E6A-BEBD-5C73C403CD72}" type="parTrans" cxnId="{4B643C38-A862-4B45-8E83-4C8BAA1871F1}">
      <dgm:prSet/>
      <dgm:spPr/>
      <dgm:t>
        <a:bodyPr/>
        <a:lstStyle/>
        <a:p>
          <a:endParaRPr lang="en-US" altLang="ja-JP"/>
        </a:p>
      </dgm:t>
    </dgm:pt>
    <dgm:pt modelId="{5010351C-5C95-479F-9440-01C9C7A4A4EA}" type="sibTrans" cxnId="{4B643C38-A862-4B45-8E83-4C8BAA1871F1}">
      <dgm:prSet/>
      <dgm:spPr/>
      <dgm:t>
        <a:bodyPr/>
        <a:lstStyle/>
        <a:p>
          <a:endParaRPr lang="en-US" altLang="ja-JP"/>
        </a:p>
      </dgm:t>
    </dgm:pt>
    <dgm:pt modelId="{538B4496-D81A-454C-85AF-B59328249E20}">
      <dgm:prSet phldrT="[Text]"/>
      <dgm:spPr/>
      <dgm:t>
        <a:bodyPr/>
        <a:lstStyle/>
        <a:p>
          <a:r>
            <a:rPr lang="ja-JP" altLang="en-US" dirty="0"/>
            <a:t>ダッシュボード画面のツールバーのクイックスタートから作成する方法</a:t>
          </a:r>
          <a:endParaRPr lang="en-US" altLang="ja-JP" dirty="0"/>
        </a:p>
      </dgm:t>
    </dgm:pt>
    <dgm:pt modelId="{0A145B6D-ECAC-47CD-BEF9-0130AB110412}" type="parTrans" cxnId="{B0D82D78-B95A-48AA-810A-FA54E24F4865}">
      <dgm:prSet/>
      <dgm:spPr/>
      <dgm:t>
        <a:bodyPr/>
        <a:lstStyle/>
        <a:p>
          <a:endParaRPr lang="en-US" altLang="ja-JP"/>
        </a:p>
      </dgm:t>
    </dgm:pt>
    <dgm:pt modelId="{8164BD88-B00B-4ADF-BADF-6F4D95ADED33}" type="sibTrans" cxnId="{B0D82D78-B95A-48AA-810A-FA54E24F4865}">
      <dgm:prSet/>
      <dgm:spPr/>
      <dgm:t>
        <a:bodyPr/>
        <a:lstStyle/>
        <a:p>
          <a:endParaRPr lang="en-US" altLang="ja-JP"/>
        </a:p>
      </dgm:t>
    </dgm:pt>
    <dgm:pt modelId="{9E7E3717-AEC8-487A-8315-556F104A90CC}">
      <dgm:prSet phldrT="[Text]"/>
      <dgm:spPr/>
      <dgm:t>
        <a:bodyPr/>
        <a:lstStyle/>
        <a:p>
          <a:r>
            <a:rPr lang="ja-JP" altLang="en-US" dirty="0"/>
            <a:t>予め定義された可用性レベルの異なるインスタンスタイプを選択する</a:t>
          </a:r>
          <a:endParaRPr lang="en-US" altLang="ja-JP" dirty="0"/>
        </a:p>
      </dgm:t>
    </dgm:pt>
    <dgm:pt modelId="{1F08A0BB-DB18-48E5-AC30-FB893C7AE493}" type="parTrans" cxnId="{B51E60FA-4005-4C17-B9B0-16B9A9FCC347}">
      <dgm:prSet/>
      <dgm:spPr/>
      <dgm:t>
        <a:bodyPr/>
        <a:lstStyle/>
        <a:p>
          <a:endParaRPr lang="en-US" altLang="ja-JP"/>
        </a:p>
      </dgm:t>
    </dgm:pt>
    <dgm:pt modelId="{5692FBFC-98BC-4596-96CF-2A22649A05CF}" type="sibTrans" cxnId="{B51E60FA-4005-4C17-B9B0-16B9A9FCC347}">
      <dgm:prSet/>
      <dgm:spPr/>
      <dgm:t>
        <a:bodyPr/>
        <a:lstStyle/>
        <a:p>
          <a:endParaRPr lang="en-US" altLang="ja-JP"/>
        </a:p>
      </dgm:t>
    </dgm:pt>
    <dgm:pt modelId="{565F56A6-459D-4124-A16D-1903599CE850}" type="pres">
      <dgm:prSet presAssocID="{3D25D2DD-53FD-4A76-8D97-A8067AADE100}" presName="Name0" presStyleCnt="0">
        <dgm:presLayoutVars>
          <dgm:dir/>
          <dgm:animLvl val="lvl"/>
          <dgm:resizeHandles val="exact"/>
        </dgm:presLayoutVars>
      </dgm:prSet>
      <dgm:spPr/>
      <dgm:t>
        <a:bodyPr/>
        <a:lstStyle/>
        <a:p>
          <a:endParaRPr kumimoji="1" lang="ja-JP" altLang="en-US"/>
        </a:p>
      </dgm:t>
    </dgm:pt>
    <dgm:pt modelId="{55F4DA56-9C32-45FE-B25F-7F31B0DBEF75}" type="pres">
      <dgm:prSet presAssocID="{C71CAF14-9AEB-47F6-A6FC-E184B4D25756}" presName="linNode" presStyleCnt="0"/>
      <dgm:spPr/>
    </dgm:pt>
    <dgm:pt modelId="{22EECFF6-C8CB-4F46-982A-26AF518407C7}" type="pres">
      <dgm:prSet presAssocID="{C71CAF14-9AEB-47F6-A6FC-E184B4D25756}" presName="parentText" presStyleLbl="node1" presStyleIdx="0" presStyleCnt="5">
        <dgm:presLayoutVars>
          <dgm:chMax val="1"/>
          <dgm:bulletEnabled val="1"/>
        </dgm:presLayoutVars>
      </dgm:prSet>
      <dgm:spPr/>
      <dgm:t>
        <a:bodyPr/>
        <a:lstStyle/>
        <a:p>
          <a:endParaRPr kumimoji="1" lang="ja-JP" altLang="en-US"/>
        </a:p>
      </dgm:t>
    </dgm:pt>
    <dgm:pt modelId="{6532F1C2-DD5A-48C0-B9A1-5D83364579FB}" type="pres">
      <dgm:prSet presAssocID="{C71CAF14-9AEB-47F6-A6FC-E184B4D25756}" presName="descendantText" presStyleLbl="alignAccFollowNode1" presStyleIdx="0" presStyleCnt="5">
        <dgm:presLayoutVars>
          <dgm:bulletEnabled val="1"/>
        </dgm:presLayoutVars>
      </dgm:prSet>
      <dgm:spPr/>
      <dgm:t>
        <a:bodyPr/>
        <a:lstStyle/>
        <a:p>
          <a:endParaRPr kumimoji="1" lang="ja-JP" altLang="en-US"/>
        </a:p>
      </dgm:t>
    </dgm:pt>
    <dgm:pt modelId="{AE9F7F1A-CDC8-492A-AB01-345EF27D6C0D}" type="pres">
      <dgm:prSet presAssocID="{20D8AE7D-28EC-4787-ACA4-B0EAE6AEC3C1}" presName="sp" presStyleCnt="0"/>
      <dgm:spPr/>
    </dgm:pt>
    <dgm:pt modelId="{510A2D21-BEE3-4489-9EAB-A1219E47A307}" type="pres">
      <dgm:prSet presAssocID="{6F4BB2FC-F1FD-452F-BE50-32D438D01709}" presName="linNode" presStyleCnt="0"/>
      <dgm:spPr/>
    </dgm:pt>
    <dgm:pt modelId="{C9E4D091-FDC3-4782-9EA9-5AD6C0476E25}" type="pres">
      <dgm:prSet presAssocID="{6F4BB2FC-F1FD-452F-BE50-32D438D01709}" presName="parentText" presStyleLbl="node1" presStyleIdx="1" presStyleCnt="5">
        <dgm:presLayoutVars>
          <dgm:chMax val="1"/>
          <dgm:bulletEnabled val="1"/>
        </dgm:presLayoutVars>
      </dgm:prSet>
      <dgm:spPr/>
      <dgm:t>
        <a:bodyPr/>
        <a:lstStyle/>
        <a:p>
          <a:endParaRPr kumimoji="1" lang="ja-JP" altLang="en-US"/>
        </a:p>
      </dgm:t>
    </dgm:pt>
    <dgm:pt modelId="{6A4E767D-6406-4183-8F80-18527143B0BF}" type="pres">
      <dgm:prSet presAssocID="{6F4BB2FC-F1FD-452F-BE50-32D438D01709}" presName="descendantText" presStyleLbl="alignAccFollowNode1" presStyleIdx="1" presStyleCnt="5">
        <dgm:presLayoutVars>
          <dgm:bulletEnabled val="1"/>
        </dgm:presLayoutVars>
      </dgm:prSet>
      <dgm:spPr/>
      <dgm:t>
        <a:bodyPr/>
        <a:lstStyle/>
        <a:p>
          <a:endParaRPr kumimoji="1" lang="ja-JP" altLang="en-US"/>
        </a:p>
      </dgm:t>
    </dgm:pt>
    <dgm:pt modelId="{837DF62C-AA16-412D-90B6-1F255D29637E}" type="pres">
      <dgm:prSet presAssocID="{095EBE2A-BCA2-46C8-B721-B162C08F1E57}" presName="sp" presStyleCnt="0"/>
      <dgm:spPr/>
    </dgm:pt>
    <dgm:pt modelId="{7050D71A-EFDA-4886-A695-C941A01F55C4}" type="pres">
      <dgm:prSet presAssocID="{E396298A-9348-4589-AE66-85BB50F4D194}" presName="linNode" presStyleCnt="0"/>
      <dgm:spPr/>
    </dgm:pt>
    <dgm:pt modelId="{A8F3CBD7-5702-4D59-A4CC-3F255DAD2D7A}" type="pres">
      <dgm:prSet presAssocID="{E396298A-9348-4589-AE66-85BB50F4D194}" presName="parentText" presStyleLbl="node1" presStyleIdx="2" presStyleCnt="5">
        <dgm:presLayoutVars>
          <dgm:chMax val="1"/>
          <dgm:bulletEnabled val="1"/>
        </dgm:presLayoutVars>
      </dgm:prSet>
      <dgm:spPr/>
      <dgm:t>
        <a:bodyPr/>
        <a:lstStyle/>
        <a:p>
          <a:endParaRPr kumimoji="1" lang="ja-JP" altLang="en-US"/>
        </a:p>
      </dgm:t>
    </dgm:pt>
    <dgm:pt modelId="{D11031C4-D159-402A-BF21-ACFA05897449}" type="pres">
      <dgm:prSet presAssocID="{E396298A-9348-4589-AE66-85BB50F4D194}" presName="descendantText" presStyleLbl="alignAccFollowNode1" presStyleIdx="2" presStyleCnt="5">
        <dgm:presLayoutVars>
          <dgm:bulletEnabled val="1"/>
        </dgm:presLayoutVars>
      </dgm:prSet>
      <dgm:spPr/>
      <dgm:t>
        <a:bodyPr/>
        <a:lstStyle/>
        <a:p>
          <a:endParaRPr kumimoji="1" lang="ja-JP" altLang="en-US"/>
        </a:p>
      </dgm:t>
    </dgm:pt>
    <dgm:pt modelId="{3287F2D1-BF40-4D87-B5FB-D6C1ACE4BB10}" type="pres">
      <dgm:prSet presAssocID="{D27215FF-9208-41F7-BC6E-FF0703EA8F23}" presName="sp" presStyleCnt="0"/>
      <dgm:spPr/>
    </dgm:pt>
    <dgm:pt modelId="{0272BEE5-F7BF-4A84-961F-FBF927DB3334}" type="pres">
      <dgm:prSet presAssocID="{104FFD13-8DD3-40CF-B70B-9600A3985E19}" presName="linNode" presStyleCnt="0"/>
      <dgm:spPr/>
    </dgm:pt>
    <dgm:pt modelId="{D66C2204-E276-4D99-B007-F8CFC351B82A}" type="pres">
      <dgm:prSet presAssocID="{104FFD13-8DD3-40CF-B70B-9600A3985E19}" presName="parentText" presStyleLbl="node1" presStyleIdx="3" presStyleCnt="5">
        <dgm:presLayoutVars>
          <dgm:chMax val="1"/>
          <dgm:bulletEnabled val="1"/>
        </dgm:presLayoutVars>
      </dgm:prSet>
      <dgm:spPr/>
      <dgm:t>
        <a:bodyPr/>
        <a:lstStyle/>
        <a:p>
          <a:endParaRPr kumimoji="1" lang="ja-JP" altLang="en-US"/>
        </a:p>
      </dgm:t>
    </dgm:pt>
    <dgm:pt modelId="{0D6D61B1-5F1F-476F-BACC-6BB0847B10D5}" type="pres">
      <dgm:prSet presAssocID="{104FFD13-8DD3-40CF-B70B-9600A3985E19}" presName="descendantText" presStyleLbl="alignAccFollowNode1" presStyleIdx="3" presStyleCnt="5">
        <dgm:presLayoutVars>
          <dgm:bulletEnabled val="1"/>
        </dgm:presLayoutVars>
      </dgm:prSet>
      <dgm:spPr/>
      <dgm:t>
        <a:bodyPr/>
        <a:lstStyle/>
        <a:p>
          <a:endParaRPr kumimoji="1" lang="ja-JP" altLang="en-US"/>
        </a:p>
      </dgm:t>
    </dgm:pt>
    <dgm:pt modelId="{1D05013B-8178-4ED1-94B8-D730023A037D}" type="pres">
      <dgm:prSet presAssocID="{CF79761B-D6F6-40D7-9406-8F372BAF5285}" presName="sp" presStyleCnt="0"/>
      <dgm:spPr/>
    </dgm:pt>
    <dgm:pt modelId="{096EBAE8-05FA-4ACE-AB36-08CB495F2367}" type="pres">
      <dgm:prSet presAssocID="{A8E245AA-3CA7-4574-9963-3F78F8093FF5}" presName="linNode" presStyleCnt="0"/>
      <dgm:spPr/>
    </dgm:pt>
    <dgm:pt modelId="{A18737EA-3CB1-4514-9DF4-8C23B225CA6D}" type="pres">
      <dgm:prSet presAssocID="{A8E245AA-3CA7-4574-9963-3F78F8093FF5}" presName="parentText" presStyleLbl="node1" presStyleIdx="4" presStyleCnt="5">
        <dgm:presLayoutVars>
          <dgm:chMax val="1"/>
          <dgm:bulletEnabled val="1"/>
        </dgm:presLayoutVars>
      </dgm:prSet>
      <dgm:spPr/>
      <dgm:t>
        <a:bodyPr/>
        <a:lstStyle/>
        <a:p>
          <a:endParaRPr kumimoji="1" lang="ja-JP" altLang="en-US"/>
        </a:p>
      </dgm:t>
    </dgm:pt>
    <dgm:pt modelId="{90366A7F-252B-4A27-9680-815A7E3B7F6D}" type="pres">
      <dgm:prSet presAssocID="{A8E245AA-3CA7-4574-9963-3F78F8093FF5}" presName="descendantText" presStyleLbl="alignAccFollowNode1" presStyleIdx="4" presStyleCnt="5">
        <dgm:presLayoutVars>
          <dgm:bulletEnabled val="1"/>
        </dgm:presLayoutVars>
      </dgm:prSet>
      <dgm:spPr/>
      <dgm:t>
        <a:bodyPr/>
        <a:lstStyle/>
        <a:p>
          <a:endParaRPr kumimoji="1" lang="ja-JP" altLang="en-US"/>
        </a:p>
      </dgm:t>
    </dgm:pt>
  </dgm:ptLst>
  <dgm:cxnLst>
    <dgm:cxn modelId="{A87F2316-D2A0-4BC2-9CC8-C47503F679A2}" srcId="{D2AE90AF-7018-4743-8C1E-57DB29788803}" destId="{6959C286-9BE5-49BF-9A5F-377A3A902E09}" srcOrd="0" destOrd="0" parTransId="{F1AA883C-57DC-44A7-8E42-4E021D852A8B}" sibTransId="{F38E8657-57C2-46A9-BE84-EB411DDEBBE7}"/>
    <dgm:cxn modelId="{ED8C4F36-01A6-464D-BF6F-105F34B0641D}" srcId="{3D25D2DD-53FD-4A76-8D97-A8067AADE100}" destId="{6F4BB2FC-F1FD-452F-BE50-32D438D01709}" srcOrd="1" destOrd="0" parTransId="{5F1F3467-0E23-479C-BACF-C9B600F5A885}" sibTransId="{095EBE2A-BCA2-46C8-B721-B162C08F1E57}"/>
    <dgm:cxn modelId="{BEC0FDFE-A646-4924-9EBF-95AA082D888C}" srcId="{C71CAF14-9AEB-47F6-A6FC-E184B4D25756}" destId="{209F9E52-5CD0-409D-A018-3F902261E726}" srcOrd="0" destOrd="0" parTransId="{18695E4E-52D7-4285-BBD6-E856ABC04856}" sibTransId="{099C342D-670C-494E-A909-D51BF384CC0F}"/>
    <dgm:cxn modelId="{250DA0F6-5140-4C8E-A315-0BBE4D97342D}" type="presOf" srcId="{3D25D2DD-53FD-4A76-8D97-A8067AADE100}" destId="{565F56A6-459D-4124-A16D-1903599CE850}" srcOrd="0" destOrd="0" presId="urn:microsoft.com/office/officeart/2005/8/layout/vList5"/>
    <dgm:cxn modelId="{E5D797BC-E646-4B1B-88C4-559B03164052}" type="presOf" srcId="{223D80F2-C7F6-4C3D-8932-62112C4372B3}" destId="{0D6D61B1-5F1F-476F-BACC-6BB0847B10D5}" srcOrd="0" destOrd="0" presId="urn:microsoft.com/office/officeart/2005/8/layout/vList5"/>
    <dgm:cxn modelId="{B5945198-3009-44ED-847A-4B92A5C0BDA8}" type="presOf" srcId="{9E7E3717-AEC8-487A-8315-556F104A90CC}" destId="{90366A7F-252B-4A27-9680-815A7E3B7F6D}" srcOrd="0" destOrd="1" presId="urn:microsoft.com/office/officeart/2005/8/layout/vList5"/>
    <dgm:cxn modelId="{BBD24DDD-F6A5-4DB2-ABFF-6F7A896B630A}" type="presOf" srcId="{209F9E52-5CD0-409D-A018-3F902261E726}" destId="{6532F1C2-DD5A-48C0-B9A1-5D83364579FB}" srcOrd="0" destOrd="0" presId="urn:microsoft.com/office/officeart/2005/8/layout/vList5"/>
    <dgm:cxn modelId="{685EDE47-1C24-4B2A-A347-93650ED2C7B7}" srcId="{E396298A-9348-4589-AE66-85BB50F4D194}" destId="{3D2F11E3-19E9-41C0-AD86-D4A8D6D6E4C3}" srcOrd="0" destOrd="0" parTransId="{FCF26936-96A2-49E3-91B0-D25AACDDADDE}" sibTransId="{D1589D1C-A542-41B3-92B8-0F80B58B8C46}"/>
    <dgm:cxn modelId="{47267C33-DCA9-4896-9710-DAAD9DCC0E60}" type="presOf" srcId="{85A17255-1722-4CB9-B361-4FEBAB9F6EF2}" destId="{D11031C4-D159-402A-BF21-ACFA05897449}" srcOrd="0" destOrd="1" presId="urn:microsoft.com/office/officeart/2005/8/layout/vList5"/>
    <dgm:cxn modelId="{FFC5B50C-177F-4F11-AEC1-377A21A25359}" srcId="{3D25D2DD-53FD-4A76-8D97-A8067AADE100}" destId="{A8E245AA-3CA7-4574-9963-3F78F8093FF5}" srcOrd="4" destOrd="0" parTransId="{A4255459-D37A-4F17-BEC7-764AB6E3DF73}" sibTransId="{FB803B39-0C83-4FB0-A382-EF17B7486B72}"/>
    <dgm:cxn modelId="{9F758EBC-B751-4334-90AD-D7D1B4A59ED6}" type="presOf" srcId="{104FFD13-8DD3-40CF-B70B-9600A3985E19}" destId="{D66C2204-E276-4D99-B007-F8CFC351B82A}" srcOrd="0" destOrd="0" presId="urn:microsoft.com/office/officeart/2005/8/layout/vList5"/>
    <dgm:cxn modelId="{637F0AE3-D6F4-46EF-B2DE-95AD48C673AE}" type="presOf" srcId="{A8E245AA-3CA7-4574-9963-3F78F8093FF5}" destId="{A18737EA-3CB1-4514-9DF4-8C23B225CA6D}" srcOrd="0" destOrd="0" presId="urn:microsoft.com/office/officeart/2005/8/layout/vList5"/>
    <dgm:cxn modelId="{AE6D9262-4F30-4140-89B4-014F68B4C4B9}" srcId="{3D2F11E3-19E9-41C0-AD86-D4A8D6D6E4C3}" destId="{85A17255-1722-4CB9-B361-4FEBAB9F6EF2}" srcOrd="0" destOrd="0" parTransId="{C88D2545-33A2-4C57-8AB7-55559AC2D21A}" sibTransId="{E10FE31B-380E-445D-87A6-DF19CE6F87AA}"/>
    <dgm:cxn modelId="{4B44067F-01C6-4BDE-8758-CB72D37B0B17}" type="presOf" srcId="{3D2F11E3-19E9-41C0-AD86-D4A8D6D6E4C3}" destId="{D11031C4-D159-402A-BF21-ACFA05897449}" srcOrd="0" destOrd="0" presId="urn:microsoft.com/office/officeart/2005/8/layout/vList5"/>
    <dgm:cxn modelId="{4A80B54D-138D-438E-9AF3-76515D91437C}" srcId="{3D25D2DD-53FD-4A76-8D97-A8067AADE100}" destId="{C71CAF14-9AEB-47F6-A6FC-E184B4D25756}" srcOrd="0" destOrd="0" parTransId="{893C3DE0-C41A-4E35-A807-EDBB5E1E042D}" sibTransId="{20D8AE7D-28EC-4787-ACA4-B0EAE6AEC3C1}"/>
    <dgm:cxn modelId="{4B643C38-A862-4B45-8E83-4C8BAA1871F1}" srcId="{209F9E52-5CD0-409D-A018-3F902261E726}" destId="{2E2D6D86-70E8-4D95-ABD0-722AFFDF69CE}" srcOrd="0" destOrd="0" parTransId="{4B282D7C-D973-4E6A-BEBD-5C73C403CD72}" sibTransId="{5010351C-5C95-479F-9440-01C9C7A4A4EA}"/>
    <dgm:cxn modelId="{CBF580D4-2ADF-4F26-9A19-12EB385A9718}" type="presOf" srcId="{9994BF0A-244F-4FF8-9A70-B62DF5AB6506}" destId="{0D6D61B1-5F1F-476F-BACC-6BB0847B10D5}" srcOrd="0" destOrd="1" presId="urn:microsoft.com/office/officeart/2005/8/layout/vList5"/>
    <dgm:cxn modelId="{2F28E500-33B3-4442-BC13-6D0FFC201E1E}" srcId="{104FFD13-8DD3-40CF-B70B-9600A3985E19}" destId="{223D80F2-C7F6-4C3D-8932-62112C4372B3}" srcOrd="0" destOrd="0" parTransId="{9B6FA9E0-438A-430A-BCD6-8C0F5B858FC2}" sibTransId="{77052533-CAFB-4144-8867-828B2C345FCA}"/>
    <dgm:cxn modelId="{D91FE44F-DC7D-4B92-97A6-61CA113C2B4C}" srcId="{6F4BB2FC-F1FD-452F-BE50-32D438D01709}" destId="{D2AE90AF-7018-4743-8C1E-57DB29788803}" srcOrd="0" destOrd="0" parTransId="{F80E6CDD-82A4-4E7D-AB57-B7FD8E7A55C7}" sibTransId="{EA842921-1885-4E2B-974D-15CB5DAC789B}"/>
    <dgm:cxn modelId="{B51E60FA-4005-4C17-B9B0-16B9A9FCC347}" srcId="{538B4496-D81A-454C-85AF-B59328249E20}" destId="{9E7E3717-AEC8-487A-8315-556F104A90CC}" srcOrd="0" destOrd="0" parTransId="{1F08A0BB-DB18-48E5-AC30-FB893C7AE493}" sibTransId="{5692FBFC-98BC-4596-96CF-2A22649A05CF}"/>
    <dgm:cxn modelId="{53D806E5-EA53-4429-B2EC-DBE8F9FC7F83}" srcId="{3D25D2DD-53FD-4A76-8D97-A8067AADE100}" destId="{104FFD13-8DD3-40CF-B70B-9600A3985E19}" srcOrd="3" destOrd="0" parTransId="{EB48D83A-8DB2-4F95-8B52-9E833A474893}" sibTransId="{CF79761B-D6F6-40D7-9406-8F372BAF5285}"/>
    <dgm:cxn modelId="{A5A0FF39-A296-4ACB-A585-E2DEA3F72180}" type="presOf" srcId="{2E2D6D86-70E8-4D95-ABD0-722AFFDF69CE}" destId="{6532F1C2-DD5A-48C0-B9A1-5D83364579FB}" srcOrd="0" destOrd="1" presId="urn:microsoft.com/office/officeart/2005/8/layout/vList5"/>
    <dgm:cxn modelId="{B0D82D78-B95A-48AA-810A-FA54E24F4865}" srcId="{A8E245AA-3CA7-4574-9963-3F78F8093FF5}" destId="{538B4496-D81A-454C-85AF-B59328249E20}" srcOrd="0" destOrd="0" parTransId="{0A145B6D-ECAC-47CD-BEF9-0130AB110412}" sibTransId="{8164BD88-B00B-4ADF-BADF-6F4D95ADED33}"/>
    <dgm:cxn modelId="{3C7EB541-45B3-48F2-8F71-07D7DE7FB342}" srcId="{3D25D2DD-53FD-4A76-8D97-A8067AADE100}" destId="{E396298A-9348-4589-AE66-85BB50F4D194}" srcOrd="2" destOrd="0" parTransId="{70D4F73A-F993-4AFF-B0CF-BA5C12ED3453}" sibTransId="{D27215FF-9208-41F7-BC6E-FF0703EA8F23}"/>
    <dgm:cxn modelId="{30B0E49A-F88F-449D-B80D-437BEBA48E1C}" srcId="{223D80F2-C7F6-4C3D-8932-62112C4372B3}" destId="{9994BF0A-244F-4FF8-9A70-B62DF5AB6506}" srcOrd="0" destOrd="0" parTransId="{D8C82678-78A8-48C4-A42B-D40E01C6758E}" sibTransId="{8BB4398A-FEDE-4786-AA75-B34FC5D5DCE1}"/>
    <dgm:cxn modelId="{89254F70-ADD1-4C53-ACE0-CB652CE328E7}" type="presOf" srcId="{6959C286-9BE5-49BF-9A5F-377A3A902E09}" destId="{6A4E767D-6406-4183-8F80-18527143B0BF}" srcOrd="0" destOrd="1" presId="urn:microsoft.com/office/officeart/2005/8/layout/vList5"/>
    <dgm:cxn modelId="{D1AF505E-4C64-4971-9303-11981E51CC50}" type="presOf" srcId="{E396298A-9348-4589-AE66-85BB50F4D194}" destId="{A8F3CBD7-5702-4D59-A4CC-3F255DAD2D7A}" srcOrd="0" destOrd="0" presId="urn:microsoft.com/office/officeart/2005/8/layout/vList5"/>
    <dgm:cxn modelId="{599BD4A3-C9B7-4648-B5D8-A4A44EFCB57F}" type="presOf" srcId="{538B4496-D81A-454C-85AF-B59328249E20}" destId="{90366A7F-252B-4A27-9680-815A7E3B7F6D}" srcOrd="0" destOrd="0" presId="urn:microsoft.com/office/officeart/2005/8/layout/vList5"/>
    <dgm:cxn modelId="{53886204-D80B-4565-81F5-2DE3E3FBB131}" type="presOf" srcId="{C71CAF14-9AEB-47F6-A6FC-E184B4D25756}" destId="{22EECFF6-C8CB-4F46-982A-26AF518407C7}" srcOrd="0" destOrd="0" presId="urn:microsoft.com/office/officeart/2005/8/layout/vList5"/>
    <dgm:cxn modelId="{E561DB0C-A497-4111-B426-160936939FFD}" type="presOf" srcId="{6F4BB2FC-F1FD-452F-BE50-32D438D01709}" destId="{C9E4D091-FDC3-4782-9EA9-5AD6C0476E25}" srcOrd="0" destOrd="0" presId="urn:microsoft.com/office/officeart/2005/8/layout/vList5"/>
    <dgm:cxn modelId="{58E6AE8E-0766-4893-BA87-48F53F52071E}" type="presOf" srcId="{D2AE90AF-7018-4743-8C1E-57DB29788803}" destId="{6A4E767D-6406-4183-8F80-18527143B0BF}" srcOrd="0" destOrd="0" presId="urn:microsoft.com/office/officeart/2005/8/layout/vList5"/>
    <dgm:cxn modelId="{F207AA05-EE1A-44B2-A9CC-1A13F2FCCDA1}" type="presParOf" srcId="{565F56A6-459D-4124-A16D-1903599CE850}" destId="{55F4DA56-9C32-45FE-B25F-7F31B0DBEF75}" srcOrd="0" destOrd="0" presId="urn:microsoft.com/office/officeart/2005/8/layout/vList5"/>
    <dgm:cxn modelId="{79ED28CE-A574-49A4-8E49-20915C1EC6B7}" type="presParOf" srcId="{55F4DA56-9C32-45FE-B25F-7F31B0DBEF75}" destId="{22EECFF6-C8CB-4F46-982A-26AF518407C7}" srcOrd="0" destOrd="0" presId="urn:microsoft.com/office/officeart/2005/8/layout/vList5"/>
    <dgm:cxn modelId="{8215810B-4646-4AFE-948B-02B0DAC2EC7D}" type="presParOf" srcId="{55F4DA56-9C32-45FE-B25F-7F31B0DBEF75}" destId="{6532F1C2-DD5A-48C0-B9A1-5D83364579FB}" srcOrd="1" destOrd="0" presId="urn:microsoft.com/office/officeart/2005/8/layout/vList5"/>
    <dgm:cxn modelId="{4B8732B0-CB1F-40CC-BB06-E486AA52EC5F}" type="presParOf" srcId="{565F56A6-459D-4124-A16D-1903599CE850}" destId="{AE9F7F1A-CDC8-492A-AB01-345EF27D6C0D}" srcOrd="1" destOrd="0" presId="urn:microsoft.com/office/officeart/2005/8/layout/vList5"/>
    <dgm:cxn modelId="{F44C31C4-93BE-4FD8-B395-2C3E8DE2322E}" type="presParOf" srcId="{565F56A6-459D-4124-A16D-1903599CE850}" destId="{510A2D21-BEE3-4489-9EAB-A1219E47A307}" srcOrd="2" destOrd="0" presId="urn:microsoft.com/office/officeart/2005/8/layout/vList5"/>
    <dgm:cxn modelId="{120EA460-F454-4CD6-B586-418767740754}" type="presParOf" srcId="{510A2D21-BEE3-4489-9EAB-A1219E47A307}" destId="{C9E4D091-FDC3-4782-9EA9-5AD6C0476E25}" srcOrd="0" destOrd="0" presId="urn:microsoft.com/office/officeart/2005/8/layout/vList5"/>
    <dgm:cxn modelId="{8F4EC773-8CB8-4ECC-BD16-D3A74E077032}" type="presParOf" srcId="{510A2D21-BEE3-4489-9EAB-A1219E47A307}" destId="{6A4E767D-6406-4183-8F80-18527143B0BF}" srcOrd="1" destOrd="0" presId="urn:microsoft.com/office/officeart/2005/8/layout/vList5"/>
    <dgm:cxn modelId="{DB19152C-83BF-4734-A465-D86C9DED7424}" type="presParOf" srcId="{565F56A6-459D-4124-A16D-1903599CE850}" destId="{837DF62C-AA16-412D-90B6-1F255D29637E}" srcOrd="3" destOrd="0" presId="urn:microsoft.com/office/officeart/2005/8/layout/vList5"/>
    <dgm:cxn modelId="{611EF832-F17F-4945-B8B8-63212862215F}" type="presParOf" srcId="{565F56A6-459D-4124-A16D-1903599CE850}" destId="{7050D71A-EFDA-4886-A695-C941A01F55C4}" srcOrd="4" destOrd="0" presId="urn:microsoft.com/office/officeart/2005/8/layout/vList5"/>
    <dgm:cxn modelId="{6F314FBC-FD97-427A-B930-CE3ED3CAE736}" type="presParOf" srcId="{7050D71A-EFDA-4886-A695-C941A01F55C4}" destId="{A8F3CBD7-5702-4D59-A4CC-3F255DAD2D7A}" srcOrd="0" destOrd="0" presId="urn:microsoft.com/office/officeart/2005/8/layout/vList5"/>
    <dgm:cxn modelId="{5F975917-A01F-4837-A63D-97102D9A7909}" type="presParOf" srcId="{7050D71A-EFDA-4886-A695-C941A01F55C4}" destId="{D11031C4-D159-402A-BF21-ACFA05897449}" srcOrd="1" destOrd="0" presId="urn:microsoft.com/office/officeart/2005/8/layout/vList5"/>
    <dgm:cxn modelId="{0EF6F917-D601-4A6F-94A0-64E39A9D36CF}" type="presParOf" srcId="{565F56A6-459D-4124-A16D-1903599CE850}" destId="{3287F2D1-BF40-4D87-B5FB-D6C1ACE4BB10}" srcOrd="5" destOrd="0" presId="urn:microsoft.com/office/officeart/2005/8/layout/vList5"/>
    <dgm:cxn modelId="{FA732A5B-D33B-4FDB-A1EB-39F862B3BA69}" type="presParOf" srcId="{565F56A6-459D-4124-A16D-1903599CE850}" destId="{0272BEE5-F7BF-4A84-961F-FBF927DB3334}" srcOrd="6" destOrd="0" presId="urn:microsoft.com/office/officeart/2005/8/layout/vList5"/>
    <dgm:cxn modelId="{7691570C-0E05-4D11-AA10-7EF410E6BC47}" type="presParOf" srcId="{0272BEE5-F7BF-4A84-961F-FBF927DB3334}" destId="{D66C2204-E276-4D99-B007-F8CFC351B82A}" srcOrd="0" destOrd="0" presId="urn:microsoft.com/office/officeart/2005/8/layout/vList5"/>
    <dgm:cxn modelId="{90D3F293-CDC0-4EB9-B554-C0E17649C4B3}" type="presParOf" srcId="{0272BEE5-F7BF-4A84-961F-FBF927DB3334}" destId="{0D6D61B1-5F1F-476F-BACC-6BB0847B10D5}" srcOrd="1" destOrd="0" presId="urn:microsoft.com/office/officeart/2005/8/layout/vList5"/>
    <dgm:cxn modelId="{751A00B2-0477-42B2-88AD-FDA444D3B49B}" type="presParOf" srcId="{565F56A6-459D-4124-A16D-1903599CE850}" destId="{1D05013B-8178-4ED1-94B8-D730023A037D}" srcOrd="7" destOrd="0" presId="urn:microsoft.com/office/officeart/2005/8/layout/vList5"/>
    <dgm:cxn modelId="{246D2837-A707-4153-89DE-D47DFF34B27E}" type="presParOf" srcId="{565F56A6-459D-4124-A16D-1903599CE850}" destId="{096EBAE8-05FA-4ACE-AB36-08CB495F2367}" srcOrd="8" destOrd="0" presId="urn:microsoft.com/office/officeart/2005/8/layout/vList5"/>
    <dgm:cxn modelId="{C8A77C50-446D-4E57-A9D4-DF05A67A52FA}" type="presParOf" srcId="{096EBAE8-05FA-4ACE-AB36-08CB495F2367}" destId="{A18737EA-3CB1-4514-9DF4-8C23B225CA6D}" srcOrd="0" destOrd="0" presId="urn:microsoft.com/office/officeart/2005/8/layout/vList5"/>
    <dgm:cxn modelId="{D984E63B-CADE-4A6D-8BD9-BDE5516FE9D1}" type="presParOf" srcId="{096EBAE8-05FA-4ACE-AB36-08CB495F2367}" destId="{90366A7F-252B-4A27-9680-815A7E3B7F6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5D2DD-53FD-4A76-8D97-A8067AADE10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ltLang="ja-JP"/>
        </a:p>
      </dgm:t>
    </dgm:pt>
    <dgm:pt modelId="{C71CAF14-9AEB-47F6-A6FC-E184B4D25756}">
      <dgm:prSet phldrT="[Text]"/>
      <dgm:spPr/>
      <dgm:t>
        <a:bodyPr/>
        <a:lstStyle/>
        <a:p>
          <a:r>
            <a:rPr lang="ja-JP" altLang="en-US" dirty="0"/>
            <a:t>インスタンス作成ウィザード</a:t>
          </a:r>
          <a:endParaRPr lang="en-US" altLang="ja-JP" dirty="0"/>
        </a:p>
      </dgm:t>
    </dgm:pt>
    <dgm:pt modelId="{893C3DE0-C41A-4E35-A807-EDBB5E1E042D}" type="parTrans" cxnId="{4A80B54D-138D-438E-9AF3-76515D91437C}">
      <dgm:prSet/>
      <dgm:spPr/>
      <dgm:t>
        <a:bodyPr/>
        <a:lstStyle/>
        <a:p>
          <a:endParaRPr lang="en-US" altLang="ja-JP"/>
        </a:p>
      </dgm:t>
    </dgm:pt>
    <dgm:pt modelId="{20D8AE7D-28EC-4787-ACA4-B0EAE6AEC3C1}" type="sibTrans" cxnId="{4A80B54D-138D-438E-9AF3-76515D91437C}">
      <dgm:prSet/>
      <dgm:spPr/>
      <dgm:t>
        <a:bodyPr/>
        <a:lstStyle/>
        <a:p>
          <a:endParaRPr lang="en-US" altLang="ja-JP"/>
        </a:p>
      </dgm:t>
    </dgm:pt>
    <dgm:pt modelId="{209F9E52-5CD0-409D-A018-3F902261E726}">
      <dgm:prSet phldrT="[Text]"/>
      <dgm:spPr/>
      <dgm:t>
        <a:bodyPr/>
        <a:lstStyle/>
        <a:p>
          <a:r>
            <a:rPr lang="ja-JP" altLang="en-US" dirty="0"/>
            <a:t>ブラウザ経由でインスタンス作成ウィザードを用いる方法</a:t>
          </a:r>
          <a:endParaRPr lang="en-US" altLang="ja-JP" dirty="0"/>
        </a:p>
      </dgm:t>
    </dgm:pt>
    <dgm:pt modelId="{18695E4E-52D7-4285-BBD6-E856ABC04856}" type="parTrans" cxnId="{BEC0FDFE-A646-4924-9EBF-95AA082D888C}">
      <dgm:prSet/>
      <dgm:spPr/>
      <dgm:t>
        <a:bodyPr/>
        <a:lstStyle/>
        <a:p>
          <a:endParaRPr lang="en-US" altLang="ja-JP"/>
        </a:p>
      </dgm:t>
    </dgm:pt>
    <dgm:pt modelId="{099C342D-670C-494E-A909-D51BF384CC0F}" type="sibTrans" cxnId="{BEC0FDFE-A646-4924-9EBF-95AA082D888C}">
      <dgm:prSet/>
      <dgm:spPr/>
      <dgm:t>
        <a:bodyPr/>
        <a:lstStyle/>
        <a:p>
          <a:endParaRPr lang="en-US" altLang="ja-JP"/>
        </a:p>
      </dgm:t>
    </dgm:pt>
    <dgm:pt modelId="{6F4BB2FC-F1FD-452F-BE50-32D438D01709}">
      <dgm:prSet phldrT="[Text]"/>
      <dgm:spPr/>
      <dgm:t>
        <a:bodyPr/>
        <a:lstStyle/>
        <a:p>
          <a:r>
            <a:rPr lang="en-US" altLang="ja-JP" dirty="0"/>
            <a:t>REST-API</a:t>
          </a:r>
        </a:p>
      </dgm:t>
    </dgm:pt>
    <dgm:pt modelId="{5F1F3467-0E23-479C-BACF-C9B600F5A885}" type="parTrans" cxnId="{ED8C4F36-01A6-464D-BF6F-105F34B0641D}">
      <dgm:prSet/>
      <dgm:spPr/>
      <dgm:t>
        <a:bodyPr/>
        <a:lstStyle/>
        <a:p>
          <a:endParaRPr lang="en-US" altLang="ja-JP"/>
        </a:p>
      </dgm:t>
    </dgm:pt>
    <dgm:pt modelId="{095EBE2A-BCA2-46C8-B721-B162C08F1E57}" type="sibTrans" cxnId="{ED8C4F36-01A6-464D-BF6F-105F34B0641D}">
      <dgm:prSet/>
      <dgm:spPr/>
      <dgm:t>
        <a:bodyPr/>
        <a:lstStyle/>
        <a:p>
          <a:endParaRPr lang="en-US" altLang="ja-JP"/>
        </a:p>
      </dgm:t>
    </dgm:pt>
    <dgm:pt modelId="{D2AE90AF-7018-4743-8C1E-57DB29788803}">
      <dgm:prSet phldrT="[Text]"/>
      <dgm:spPr/>
      <dgm:t>
        <a:bodyPr/>
        <a:lstStyle/>
        <a:p>
          <a:r>
            <a:rPr lang="ja-JP" altLang="en-US" dirty="0"/>
            <a:t>インスタンス作成用として公開されている</a:t>
          </a:r>
          <a:r>
            <a:rPr lang="en-US" altLang="ja-JP" dirty="0"/>
            <a:t>REST-API</a:t>
          </a:r>
          <a:r>
            <a:rPr lang="ja-JP" altLang="en-US" dirty="0"/>
            <a:t>を用いる方法</a:t>
          </a:r>
          <a:endParaRPr lang="en-US" altLang="ja-JP" dirty="0"/>
        </a:p>
      </dgm:t>
    </dgm:pt>
    <dgm:pt modelId="{F80E6CDD-82A4-4E7D-AB57-B7FD8E7A55C7}" type="parTrans" cxnId="{D91FE44F-DC7D-4B92-97A6-61CA113C2B4C}">
      <dgm:prSet/>
      <dgm:spPr/>
      <dgm:t>
        <a:bodyPr/>
        <a:lstStyle/>
        <a:p>
          <a:endParaRPr lang="en-US" altLang="ja-JP"/>
        </a:p>
      </dgm:t>
    </dgm:pt>
    <dgm:pt modelId="{EA842921-1885-4E2B-974D-15CB5DAC789B}" type="sibTrans" cxnId="{D91FE44F-DC7D-4B92-97A6-61CA113C2B4C}">
      <dgm:prSet/>
      <dgm:spPr/>
      <dgm:t>
        <a:bodyPr/>
        <a:lstStyle/>
        <a:p>
          <a:endParaRPr lang="en-US" altLang="ja-JP"/>
        </a:p>
      </dgm:t>
    </dgm:pt>
    <dgm:pt modelId="{6959C286-9BE5-49BF-9A5F-377A3A902E09}">
      <dgm:prSet phldrT="[Text]"/>
      <dgm:spPr/>
      <dgm:t>
        <a:bodyPr/>
        <a:lstStyle/>
        <a:p>
          <a:r>
            <a:rPr lang="ja-JP" altLang="en-US" dirty="0"/>
            <a:t>インスタンス情報は予め</a:t>
          </a:r>
          <a:r>
            <a:rPr lang="en-US" altLang="ja-JP" dirty="0"/>
            <a:t>JSON</a:t>
          </a:r>
          <a:r>
            <a:rPr lang="ja-JP" altLang="en-US" dirty="0"/>
            <a:t>ファイルとして用意する</a:t>
          </a:r>
          <a:endParaRPr lang="en-US" altLang="ja-JP" dirty="0"/>
        </a:p>
      </dgm:t>
    </dgm:pt>
    <dgm:pt modelId="{F1AA883C-57DC-44A7-8E42-4E021D852A8B}" type="parTrans" cxnId="{A87F2316-D2A0-4BC2-9CC8-C47503F679A2}">
      <dgm:prSet/>
      <dgm:spPr/>
      <dgm:t>
        <a:bodyPr/>
        <a:lstStyle/>
        <a:p>
          <a:endParaRPr lang="en-US" altLang="ja-JP"/>
        </a:p>
      </dgm:t>
    </dgm:pt>
    <dgm:pt modelId="{F38E8657-57C2-46A9-BE84-EB411DDEBBE7}" type="sibTrans" cxnId="{A87F2316-D2A0-4BC2-9CC8-C47503F679A2}">
      <dgm:prSet/>
      <dgm:spPr/>
      <dgm:t>
        <a:bodyPr/>
        <a:lstStyle/>
        <a:p>
          <a:endParaRPr lang="en-US" altLang="ja-JP"/>
        </a:p>
      </dgm:t>
    </dgm:pt>
    <dgm:pt modelId="{E396298A-9348-4589-AE66-85BB50F4D194}">
      <dgm:prSet phldrT="[Text]"/>
      <dgm:spPr/>
      <dgm:t>
        <a:bodyPr/>
        <a:lstStyle/>
        <a:p>
          <a:r>
            <a:rPr lang="en-US" altLang="ja-JP" dirty="0"/>
            <a:t>PSM-CLI</a:t>
          </a:r>
        </a:p>
      </dgm:t>
    </dgm:pt>
    <dgm:pt modelId="{70D4F73A-F993-4AFF-B0CF-BA5C12ED3453}" type="parTrans" cxnId="{3C7EB541-45B3-48F2-8F71-07D7DE7FB342}">
      <dgm:prSet/>
      <dgm:spPr/>
      <dgm:t>
        <a:bodyPr/>
        <a:lstStyle/>
        <a:p>
          <a:endParaRPr lang="en-US" altLang="ja-JP"/>
        </a:p>
      </dgm:t>
    </dgm:pt>
    <dgm:pt modelId="{D27215FF-9208-41F7-BC6E-FF0703EA8F23}" type="sibTrans" cxnId="{3C7EB541-45B3-48F2-8F71-07D7DE7FB342}">
      <dgm:prSet/>
      <dgm:spPr/>
      <dgm:t>
        <a:bodyPr/>
        <a:lstStyle/>
        <a:p>
          <a:endParaRPr lang="en-US" altLang="ja-JP"/>
        </a:p>
      </dgm:t>
    </dgm:pt>
    <dgm:pt modelId="{3D2F11E3-19E9-41C0-AD86-D4A8D6D6E4C3}">
      <dgm:prSet phldrT="[Text]"/>
      <dgm:spPr/>
      <dgm:t>
        <a:bodyPr/>
        <a:lstStyle/>
        <a:p>
          <a:r>
            <a:rPr lang="en-US" altLang="ja-JP" dirty="0"/>
            <a:t>Oracle PaaS </a:t>
          </a:r>
          <a:r>
            <a:rPr lang="ja-JP" altLang="en-US" dirty="0"/>
            <a:t>用に用意されている </a:t>
          </a:r>
          <a:r>
            <a:rPr lang="en-US" altLang="ja-JP" dirty="0"/>
            <a:t>CLI </a:t>
          </a:r>
          <a:r>
            <a:rPr lang="ja-JP" altLang="en-US" dirty="0"/>
            <a:t>を用いる方法</a:t>
          </a:r>
          <a:endParaRPr lang="en-US" altLang="ja-JP" dirty="0"/>
        </a:p>
      </dgm:t>
    </dgm:pt>
    <dgm:pt modelId="{FCF26936-96A2-49E3-91B0-D25AACDDADDE}" type="parTrans" cxnId="{685EDE47-1C24-4B2A-A347-93650ED2C7B7}">
      <dgm:prSet/>
      <dgm:spPr/>
      <dgm:t>
        <a:bodyPr/>
        <a:lstStyle/>
        <a:p>
          <a:endParaRPr lang="en-US" altLang="ja-JP"/>
        </a:p>
      </dgm:t>
    </dgm:pt>
    <dgm:pt modelId="{D1589D1C-A542-41B3-92B8-0F80B58B8C46}" type="sibTrans" cxnId="{685EDE47-1C24-4B2A-A347-93650ED2C7B7}">
      <dgm:prSet/>
      <dgm:spPr/>
      <dgm:t>
        <a:bodyPr/>
        <a:lstStyle/>
        <a:p>
          <a:endParaRPr lang="en-US" altLang="ja-JP"/>
        </a:p>
      </dgm:t>
    </dgm:pt>
    <dgm:pt modelId="{85A17255-1722-4CB9-B361-4FEBAB9F6EF2}">
      <dgm:prSet phldrT="[Text]"/>
      <dgm:spPr/>
      <dgm:t>
        <a:bodyPr/>
        <a:lstStyle/>
        <a:p>
          <a:r>
            <a:rPr lang="ja-JP" altLang="en-US" dirty="0"/>
            <a:t>インスタンス情報は予め</a:t>
          </a:r>
          <a:r>
            <a:rPr lang="en-US" altLang="ja-JP" dirty="0"/>
            <a:t>JSON</a:t>
          </a:r>
          <a:r>
            <a:rPr lang="ja-JP" altLang="en-US" dirty="0"/>
            <a:t>ファイルとして用意する</a:t>
          </a:r>
          <a:endParaRPr lang="en-US" altLang="ja-JP" dirty="0"/>
        </a:p>
      </dgm:t>
    </dgm:pt>
    <dgm:pt modelId="{C88D2545-33A2-4C57-8AB7-55559AC2D21A}" type="parTrans" cxnId="{AE6D9262-4F30-4140-89B4-014F68B4C4B9}">
      <dgm:prSet/>
      <dgm:spPr/>
      <dgm:t>
        <a:bodyPr/>
        <a:lstStyle/>
        <a:p>
          <a:endParaRPr lang="en-US" altLang="ja-JP"/>
        </a:p>
      </dgm:t>
    </dgm:pt>
    <dgm:pt modelId="{E10FE31B-380E-445D-87A6-DF19CE6F87AA}" type="sibTrans" cxnId="{AE6D9262-4F30-4140-89B4-014F68B4C4B9}">
      <dgm:prSet/>
      <dgm:spPr/>
      <dgm:t>
        <a:bodyPr/>
        <a:lstStyle/>
        <a:p>
          <a:endParaRPr lang="en-US" altLang="ja-JP"/>
        </a:p>
      </dgm:t>
    </dgm:pt>
    <dgm:pt modelId="{104FFD13-8DD3-40CF-B70B-9600A3985E19}">
      <dgm:prSet phldrT="[Text]"/>
      <dgm:spPr/>
      <dgm:t>
        <a:bodyPr/>
        <a:lstStyle/>
        <a:p>
          <a:r>
            <a:rPr lang="ja-JP" altLang="en-US" dirty="0"/>
            <a:t>スタック・マネージャ</a:t>
          </a:r>
          <a:endParaRPr lang="en-US" altLang="ja-JP" dirty="0"/>
        </a:p>
      </dgm:t>
    </dgm:pt>
    <dgm:pt modelId="{EB48D83A-8DB2-4F95-8B52-9E833A474893}" type="parTrans" cxnId="{53D806E5-EA53-4429-B2EC-DBE8F9FC7F83}">
      <dgm:prSet/>
      <dgm:spPr/>
      <dgm:t>
        <a:bodyPr/>
        <a:lstStyle/>
        <a:p>
          <a:endParaRPr lang="en-US" altLang="ja-JP"/>
        </a:p>
      </dgm:t>
    </dgm:pt>
    <dgm:pt modelId="{CF79761B-D6F6-40D7-9406-8F372BAF5285}" type="sibTrans" cxnId="{53D806E5-EA53-4429-B2EC-DBE8F9FC7F83}">
      <dgm:prSet/>
      <dgm:spPr/>
      <dgm:t>
        <a:bodyPr/>
        <a:lstStyle/>
        <a:p>
          <a:endParaRPr lang="en-US" altLang="ja-JP"/>
        </a:p>
      </dgm:t>
    </dgm:pt>
    <dgm:pt modelId="{A8E245AA-3CA7-4574-9963-3F78F8093FF5}">
      <dgm:prSet phldrT="[Text]"/>
      <dgm:spPr/>
      <dgm:t>
        <a:bodyPr/>
        <a:lstStyle/>
        <a:p>
          <a:r>
            <a:rPr lang="ja-JP" altLang="en-US" dirty="0"/>
            <a:t>クイック・スタート</a:t>
          </a:r>
          <a:endParaRPr lang="en-US" altLang="ja-JP" dirty="0"/>
        </a:p>
      </dgm:t>
    </dgm:pt>
    <dgm:pt modelId="{A4255459-D37A-4F17-BEC7-764AB6E3DF73}" type="parTrans" cxnId="{FFC5B50C-177F-4F11-AEC1-377A21A25359}">
      <dgm:prSet/>
      <dgm:spPr/>
      <dgm:t>
        <a:bodyPr/>
        <a:lstStyle/>
        <a:p>
          <a:endParaRPr lang="en-US" altLang="ja-JP"/>
        </a:p>
      </dgm:t>
    </dgm:pt>
    <dgm:pt modelId="{FB803B39-0C83-4FB0-A382-EF17B7486B72}" type="sibTrans" cxnId="{FFC5B50C-177F-4F11-AEC1-377A21A25359}">
      <dgm:prSet/>
      <dgm:spPr/>
      <dgm:t>
        <a:bodyPr/>
        <a:lstStyle/>
        <a:p>
          <a:endParaRPr lang="en-US" altLang="ja-JP"/>
        </a:p>
      </dgm:t>
    </dgm:pt>
    <dgm:pt modelId="{223D80F2-C7F6-4C3D-8932-62112C4372B3}">
      <dgm:prSet phldrT="[Text]"/>
      <dgm:spPr/>
      <dgm:t>
        <a:bodyPr/>
        <a:lstStyle/>
        <a:p>
          <a:r>
            <a:rPr lang="en-US" altLang="ja-JP" dirty="0"/>
            <a:t>DBCS</a:t>
          </a:r>
          <a:r>
            <a:rPr lang="ja-JP" altLang="en-US" dirty="0"/>
            <a:t>や</a:t>
          </a:r>
          <a:r>
            <a:rPr lang="en-US" altLang="ja-JP" dirty="0" err="1"/>
            <a:t>StorageCS</a:t>
          </a:r>
          <a:r>
            <a:rPr lang="ja-JP" altLang="en-US" dirty="0"/>
            <a:t>など複数のクラウドサービスをスタックとして作成する方法</a:t>
          </a:r>
          <a:endParaRPr lang="en-US" altLang="ja-JP" dirty="0"/>
        </a:p>
      </dgm:t>
    </dgm:pt>
    <dgm:pt modelId="{9B6FA9E0-438A-430A-BCD6-8C0F5B858FC2}" type="parTrans" cxnId="{2F28E500-33B3-4442-BC13-6D0FFC201E1E}">
      <dgm:prSet/>
      <dgm:spPr/>
      <dgm:t>
        <a:bodyPr/>
        <a:lstStyle/>
        <a:p>
          <a:endParaRPr lang="en-US" altLang="ja-JP"/>
        </a:p>
      </dgm:t>
    </dgm:pt>
    <dgm:pt modelId="{77052533-CAFB-4144-8867-828B2C345FCA}" type="sibTrans" cxnId="{2F28E500-33B3-4442-BC13-6D0FFC201E1E}">
      <dgm:prSet/>
      <dgm:spPr/>
      <dgm:t>
        <a:bodyPr/>
        <a:lstStyle/>
        <a:p>
          <a:endParaRPr lang="en-US" altLang="ja-JP"/>
        </a:p>
      </dgm:t>
    </dgm:pt>
    <dgm:pt modelId="{9994BF0A-244F-4FF8-9A70-B62DF5AB6506}">
      <dgm:prSet phldrT="[Text]"/>
      <dgm:spPr/>
      <dgm:t>
        <a:bodyPr/>
        <a:lstStyle/>
        <a:p>
          <a:r>
            <a:rPr lang="ja-JP" altLang="en-US" dirty="0"/>
            <a:t>作成対象のサービス構成を予めスタックテンプレート</a:t>
          </a:r>
          <a:r>
            <a:rPr lang="en-US" altLang="ja-JP" dirty="0"/>
            <a:t>(YAML)</a:t>
          </a:r>
          <a:r>
            <a:rPr lang="ja-JP" altLang="en-US" dirty="0"/>
            <a:t>として用意する</a:t>
          </a:r>
          <a:endParaRPr lang="en-US" altLang="ja-JP" dirty="0"/>
        </a:p>
      </dgm:t>
    </dgm:pt>
    <dgm:pt modelId="{D8C82678-78A8-48C4-A42B-D40E01C6758E}" type="parTrans" cxnId="{30B0E49A-F88F-449D-B80D-437BEBA48E1C}">
      <dgm:prSet/>
      <dgm:spPr/>
      <dgm:t>
        <a:bodyPr/>
        <a:lstStyle/>
        <a:p>
          <a:endParaRPr lang="en-US" altLang="ja-JP"/>
        </a:p>
      </dgm:t>
    </dgm:pt>
    <dgm:pt modelId="{8BB4398A-FEDE-4786-AA75-B34FC5D5DCE1}" type="sibTrans" cxnId="{30B0E49A-F88F-449D-B80D-437BEBA48E1C}">
      <dgm:prSet/>
      <dgm:spPr/>
      <dgm:t>
        <a:bodyPr/>
        <a:lstStyle/>
        <a:p>
          <a:endParaRPr lang="en-US" altLang="ja-JP"/>
        </a:p>
      </dgm:t>
    </dgm:pt>
    <dgm:pt modelId="{2E2D6D86-70E8-4D95-ABD0-722AFFDF69CE}">
      <dgm:prSet phldrT="[Text]"/>
      <dgm:spPr/>
      <dgm:t>
        <a:bodyPr/>
        <a:lstStyle/>
        <a:p>
          <a:r>
            <a:rPr lang="en-US" altLang="ja-JP" dirty="0"/>
            <a:t>3 </a:t>
          </a:r>
          <a:r>
            <a:rPr lang="ja-JP" altLang="en-US" dirty="0"/>
            <a:t>ステップでのインスタンス作成が可能</a:t>
          </a:r>
          <a:endParaRPr lang="en-US" altLang="ja-JP" dirty="0"/>
        </a:p>
      </dgm:t>
    </dgm:pt>
    <dgm:pt modelId="{4B282D7C-D973-4E6A-BEBD-5C73C403CD72}" type="parTrans" cxnId="{4B643C38-A862-4B45-8E83-4C8BAA1871F1}">
      <dgm:prSet/>
      <dgm:spPr/>
      <dgm:t>
        <a:bodyPr/>
        <a:lstStyle/>
        <a:p>
          <a:endParaRPr lang="en-US" altLang="ja-JP"/>
        </a:p>
      </dgm:t>
    </dgm:pt>
    <dgm:pt modelId="{5010351C-5C95-479F-9440-01C9C7A4A4EA}" type="sibTrans" cxnId="{4B643C38-A862-4B45-8E83-4C8BAA1871F1}">
      <dgm:prSet/>
      <dgm:spPr/>
      <dgm:t>
        <a:bodyPr/>
        <a:lstStyle/>
        <a:p>
          <a:endParaRPr lang="en-US" altLang="ja-JP"/>
        </a:p>
      </dgm:t>
    </dgm:pt>
    <dgm:pt modelId="{538B4496-D81A-454C-85AF-B59328249E20}">
      <dgm:prSet phldrT="[Text]"/>
      <dgm:spPr/>
      <dgm:t>
        <a:bodyPr/>
        <a:lstStyle/>
        <a:p>
          <a:r>
            <a:rPr lang="ja-JP" altLang="en-US" dirty="0"/>
            <a:t>ダッシュボード画面のツールバーのクイックスタートから作成する方法</a:t>
          </a:r>
          <a:endParaRPr lang="en-US" altLang="ja-JP" dirty="0"/>
        </a:p>
      </dgm:t>
    </dgm:pt>
    <dgm:pt modelId="{0A145B6D-ECAC-47CD-BEF9-0130AB110412}" type="parTrans" cxnId="{B0D82D78-B95A-48AA-810A-FA54E24F4865}">
      <dgm:prSet/>
      <dgm:spPr/>
      <dgm:t>
        <a:bodyPr/>
        <a:lstStyle/>
        <a:p>
          <a:endParaRPr lang="en-US" altLang="ja-JP"/>
        </a:p>
      </dgm:t>
    </dgm:pt>
    <dgm:pt modelId="{8164BD88-B00B-4ADF-BADF-6F4D95ADED33}" type="sibTrans" cxnId="{B0D82D78-B95A-48AA-810A-FA54E24F4865}">
      <dgm:prSet/>
      <dgm:spPr/>
      <dgm:t>
        <a:bodyPr/>
        <a:lstStyle/>
        <a:p>
          <a:endParaRPr lang="en-US" altLang="ja-JP"/>
        </a:p>
      </dgm:t>
    </dgm:pt>
    <dgm:pt modelId="{9E7E3717-AEC8-487A-8315-556F104A90CC}">
      <dgm:prSet phldrT="[Text]"/>
      <dgm:spPr/>
      <dgm:t>
        <a:bodyPr/>
        <a:lstStyle/>
        <a:p>
          <a:r>
            <a:rPr lang="ja-JP" altLang="en-US" dirty="0"/>
            <a:t>予め定義された可用性レベルの異なるインスタンスタイプを選択する</a:t>
          </a:r>
          <a:endParaRPr lang="en-US" altLang="ja-JP" dirty="0"/>
        </a:p>
      </dgm:t>
    </dgm:pt>
    <dgm:pt modelId="{1F08A0BB-DB18-48E5-AC30-FB893C7AE493}" type="parTrans" cxnId="{B51E60FA-4005-4C17-B9B0-16B9A9FCC347}">
      <dgm:prSet/>
      <dgm:spPr/>
      <dgm:t>
        <a:bodyPr/>
        <a:lstStyle/>
        <a:p>
          <a:endParaRPr lang="en-US" altLang="ja-JP"/>
        </a:p>
      </dgm:t>
    </dgm:pt>
    <dgm:pt modelId="{5692FBFC-98BC-4596-96CF-2A22649A05CF}" type="sibTrans" cxnId="{B51E60FA-4005-4C17-B9B0-16B9A9FCC347}">
      <dgm:prSet/>
      <dgm:spPr/>
      <dgm:t>
        <a:bodyPr/>
        <a:lstStyle/>
        <a:p>
          <a:endParaRPr lang="en-US" altLang="ja-JP"/>
        </a:p>
      </dgm:t>
    </dgm:pt>
    <dgm:pt modelId="{565F56A6-459D-4124-A16D-1903599CE850}" type="pres">
      <dgm:prSet presAssocID="{3D25D2DD-53FD-4A76-8D97-A8067AADE100}" presName="Name0" presStyleCnt="0">
        <dgm:presLayoutVars>
          <dgm:dir/>
          <dgm:animLvl val="lvl"/>
          <dgm:resizeHandles val="exact"/>
        </dgm:presLayoutVars>
      </dgm:prSet>
      <dgm:spPr/>
      <dgm:t>
        <a:bodyPr/>
        <a:lstStyle/>
        <a:p>
          <a:endParaRPr kumimoji="1" lang="ja-JP" altLang="en-US"/>
        </a:p>
      </dgm:t>
    </dgm:pt>
    <dgm:pt modelId="{55F4DA56-9C32-45FE-B25F-7F31B0DBEF75}" type="pres">
      <dgm:prSet presAssocID="{C71CAF14-9AEB-47F6-A6FC-E184B4D25756}" presName="linNode" presStyleCnt="0"/>
      <dgm:spPr/>
    </dgm:pt>
    <dgm:pt modelId="{22EECFF6-C8CB-4F46-982A-26AF518407C7}" type="pres">
      <dgm:prSet presAssocID="{C71CAF14-9AEB-47F6-A6FC-E184B4D25756}" presName="parentText" presStyleLbl="node1" presStyleIdx="0" presStyleCnt="5">
        <dgm:presLayoutVars>
          <dgm:chMax val="1"/>
          <dgm:bulletEnabled val="1"/>
        </dgm:presLayoutVars>
      </dgm:prSet>
      <dgm:spPr/>
      <dgm:t>
        <a:bodyPr/>
        <a:lstStyle/>
        <a:p>
          <a:endParaRPr kumimoji="1" lang="ja-JP" altLang="en-US"/>
        </a:p>
      </dgm:t>
    </dgm:pt>
    <dgm:pt modelId="{6532F1C2-DD5A-48C0-B9A1-5D83364579FB}" type="pres">
      <dgm:prSet presAssocID="{C71CAF14-9AEB-47F6-A6FC-E184B4D25756}" presName="descendantText" presStyleLbl="alignAccFollowNode1" presStyleIdx="0" presStyleCnt="5">
        <dgm:presLayoutVars>
          <dgm:bulletEnabled val="1"/>
        </dgm:presLayoutVars>
      </dgm:prSet>
      <dgm:spPr/>
      <dgm:t>
        <a:bodyPr/>
        <a:lstStyle/>
        <a:p>
          <a:endParaRPr kumimoji="1" lang="ja-JP" altLang="en-US"/>
        </a:p>
      </dgm:t>
    </dgm:pt>
    <dgm:pt modelId="{AE9F7F1A-CDC8-492A-AB01-345EF27D6C0D}" type="pres">
      <dgm:prSet presAssocID="{20D8AE7D-28EC-4787-ACA4-B0EAE6AEC3C1}" presName="sp" presStyleCnt="0"/>
      <dgm:spPr/>
    </dgm:pt>
    <dgm:pt modelId="{510A2D21-BEE3-4489-9EAB-A1219E47A307}" type="pres">
      <dgm:prSet presAssocID="{6F4BB2FC-F1FD-452F-BE50-32D438D01709}" presName="linNode" presStyleCnt="0"/>
      <dgm:spPr/>
    </dgm:pt>
    <dgm:pt modelId="{C9E4D091-FDC3-4782-9EA9-5AD6C0476E25}" type="pres">
      <dgm:prSet presAssocID="{6F4BB2FC-F1FD-452F-BE50-32D438D01709}" presName="parentText" presStyleLbl="node1" presStyleIdx="1" presStyleCnt="5">
        <dgm:presLayoutVars>
          <dgm:chMax val="1"/>
          <dgm:bulletEnabled val="1"/>
        </dgm:presLayoutVars>
      </dgm:prSet>
      <dgm:spPr/>
      <dgm:t>
        <a:bodyPr/>
        <a:lstStyle/>
        <a:p>
          <a:endParaRPr kumimoji="1" lang="ja-JP" altLang="en-US"/>
        </a:p>
      </dgm:t>
    </dgm:pt>
    <dgm:pt modelId="{6A4E767D-6406-4183-8F80-18527143B0BF}" type="pres">
      <dgm:prSet presAssocID="{6F4BB2FC-F1FD-452F-BE50-32D438D01709}" presName="descendantText" presStyleLbl="alignAccFollowNode1" presStyleIdx="1" presStyleCnt="5">
        <dgm:presLayoutVars>
          <dgm:bulletEnabled val="1"/>
        </dgm:presLayoutVars>
      </dgm:prSet>
      <dgm:spPr/>
      <dgm:t>
        <a:bodyPr/>
        <a:lstStyle/>
        <a:p>
          <a:endParaRPr kumimoji="1" lang="ja-JP" altLang="en-US"/>
        </a:p>
      </dgm:t>
    </dgm:pt>
    <dgm:pt modelId="{837DF62C-AA16-412D-90B6-1F255D29637E}" type="pres">
      <dgm:prSet presAssocID="{095EBE2A-BCA2-46C8-B721-B162C08F1E57}" presName="sp" presStyleCnt="0"/>
      <dgm:spPr/>
    </dgm:pt>
    <dgm:pt modelId="{7050D71A-EFDA-4886-A695-C941A01F55C4}" type="pres">
      <dgm:prSet presAssocID="{E396298A-9348-4589-AE66-85BB50F4D194}" presName="linNode" presStyleCnt="0"/>
      <dgm:spPr/>
    </dgm:pt>
    <dgm:pt modelId="{A8F3CBD7-5702-4D59-A4CC-3F255DAD2D7A}" type="pres">
      <dgm:prSet presAssocID="{E396298A-9348-4589-AE66-85BB50F4D194}" presName="parentText" presStyleLbl="node1" presStyleIdx="2" presStyleCnt="5">
        <dgm:presLayoutVars>
          <dgm:chMax val="1"/>
          <dgm:bulletEnabled val="1"/>
        </dgm:presLayoutVars>
      </dgm:prSet>
      <dgm:spPr/>
      <dgm:t>
        <a:bodyPr/>
        <a:lstStyle/>
        <a:p>
          <a:endParaRPr kumimoji="1" lang="ja-JP" altLang="en-US"/>
        </a:p>
      </dgm:t>
    </dgm:pt>
    <dgm:pt modelId="{D11031C4-D159-402A-BF21-ACFA05897449}" type="pres">
      <dgm:prSet presAssocID="{E396298A-9348-4589-AE66-85BB50F4D194}" presName="descendantText" presStyleLbl="alignAccFollowNode1" presStyleIdx="2" presStyleCnt="5">
        <dgm:presLayoutVars>
          <dgm:bulletEnabled val="1"/>
        </dgm:presLayoutVars>
      </dgm:prSet>
      <dgm:spPr/>
      <dgm:t>
        <a:bodyPr/>
        <a:lstStyle/>
        <a:p>
          <a:endParaRPr kumimoji="1" lang="ja-JP" altLang="en-US"/>
        </a:p>
      </dgm:t>
    </dgm:pt>
    <dgm:pt modelId="{3287F2D1-BF40-4D87-B5FB-D6C1ACE4BB10}" type="pres">
      <dgm:prSet presAssocID="{D27215FF-9208-41F7-BC6E-FF0703EA8F23}" presName="sp" presStyleCnt="0"/>
      <dgm:spPr/>
    </dgm:pt>
    <dgm:pt modelId="{0272BEE5-F7BF-4A84-961F-FBF927DB3334}" type="pres">
      <dgm:prSet presAssocID="{104FFD13-8DD3-40CF-B70B-9600A3985E19}" presName="linNode" presStyleCnt="0"/>
      <dgm:spPr/>
    </dgm:pt>
    <dgm:pt modelId="{D66C2204-E276-4D99-B007-F8CFC351B82A}" type="pres">
      <dgm:prSet presAssocID="{104FFD13-8DD3-40CF-B70B-9600A3985E19}" presName="parentText" presStyleLbl="node1" presStyleIdx="3" presStyleCnt="5">
        <dgm:presLayoutVars>
          <dgm:chMax val="1"/>
          <dgm:bulletEnabled val="1"/>
        </dgm:presLayoutVars>
      </dgm:prSet>
      <dgm:spPr/>
      <dgm:t>
        <a:bodyPr/>
        <a:lstStyle/>
        <a:p>
          <a:endParaRPr kumimoji="1" lang="ja-JP" altLang="en-US"/>
        </a:p>
      </dgm:t>
    </dgm:pt>
    <dgm:pt modelId="{0D6D61B1-5F1F-476F-BACC-6BB0847B10D5}" type="pres">
      <dgm:prSet presAssocID="{104FFD13-8DD3-40CF-B70B-9600A3985E19}" presName="descendantText" presStyleLbl="alignAccFollowNode1" presStyleIdx="3" presStyleCnt="5">
        <dgm:presLayoutVars>
          <dgm:bulletEnabled val="1"/>
        </dgm:presLayoutVars>
      </dgm:prSet>
      <dgm:spPr/>
      <dgm:t>
        <a:bodyPr/>
        <a:lstStyle/>
        <a:p>
          <a:endParaRPr kumimoji="1" lang="ja-JP" altLang="en-US"/>
        </a:p>
      </dgm:t>
    </dgm:pt>
    <dgm:pt modelId="{1D05013B-8178-4ED1-94B8-D730023A037D}" type="pres">
      <dgm:prSet presAssocID="{CF79761B-D6F6-40D7-9406-8F372BAF5285}" presName="sp" presStyleCnt="0"/>
      <dgm:spPr/>
    </dgm:pt>
    <dgm:pt modelId="{096EBAE8-05FA-4ACE-AB36-08CB495F2367}" type="pres">
      <dgm:prSet presAssocID="{A8E245AA-3CA7-4574-9963-3F78F8093FF5}" presName="linNode" presStyleCnt="0"/>
      <dgm:spPr/>
    </dgm:pt>
    <dgm:pt modelId="{A18737EA-3CB1-4514-9DF4-8C23B225CA6D}" type="pres">
      <dgm:prSet presAssocID="{A8E245AA-3CA7-4574-9963-3F78F8093FF5}" presName="parentText" presStyleLbl="node1" presStyleIdx="4" presStyleCnt="5">
        <dgm:presLayoutVars>
          <dgm:chMax val="1"/>
          <dgm:bulletEnabled val="1"/>
        </dgm:presLayoutVars>
      </dgm:prSet>
      <dgm:spPr/>
      <dgm:t>
        <a:bodyPr/>
        <a:lstStyle/>
        <a:p>
          <a:endParaRPr kumimoji="1" lang="ja-JP" altLang="en-US"/>
        </a:p>
      </dgm:t>
    </dgm:pt>
    <dgm:pt modelId="{90366A7F-252B-4A27-9680-815A7E3B7F6D}" type="pres">
      <dgm:prSet presAssocID="{A8E245AA-3CA7-4574-9963-3F78F8093FF5}" presName="descendantText" presStyleLbl="alignAccFollowNode1" presStyleIdx="4" presStyleCnt="5">
        <dgm:presLayoutVars>
          <dgm:bulletEnabled val="1"/>
        </dgm:presLayoutVars>
      </dgm:prSet>
      <dgm:spPr/>
      <dgm:t>
        <a:bodyPr/>
        <a:lstStyle/>
        <a:p>
          <a:endParaRPr kumimoji="1" lang="ja-JP" altLang="en-US"/>
        </a:p>
      </dgm:t>
    </dgm:pt>
  </dgm:ptLst>
  <dgm:cxnLst>
    <dgm:cxn modelId="{A87F2316-D2A0-4BC2-9CC8-C47503F679A2}" srcId="{D2AE90AF-7018-4743-8C1E-57DB29788803}" destId="{6959C286-9BE5-49BF-9A5F-377A3A902E09}" srcOrd="0" destOrd="0" parTransId="{F1AA883C-57DC-44A7-8E42-4E021D852A8B}" sibTransId="{F38E8657-57C2-46A9-BE84-EB411DDEBBE7}"/>
    <dgm:cxn modelId="{ED8C4F36-01A6-464D-BF6F-105F34B0641D}" srcId="{3D25D2DD-53FD-4A76-8D97-A8067AADE100}" destId="{6F4BB2FC-F1FD-452F-BE50-32D438D01709}" srcOrd="1" destOrd="0" parTransId="{5F1F3467-0E23-479C-BACF-C9B600F5A885}" sibTransId="{095EBE2A-BCA2-46C8-B721-B162C08F1E57}"/>
    <dgm:cxn modelId="{BEC0FDFE-A646-4924-9EBF-95AA082D888C}" srcId="{C71CAF14-9AEB-47F6-A6FC-E184B4D25756}" destId="{209F9E52-5CD0-409D-A018-3F902261E726}" srcOrd="0" destOrd="0" parTransId="{18695E4E-52D7-4285-BBD6-E856ABC04856}" sibTransId="{099C342D-670C-494E-A909-D51BF384CC0F}"/>
    <dgm:cxn modelId="{250DA0F6-5140-4C8E-A315-0BBE4D97342D}" type="presOf" srcId="{3D25D2DD-53FD-4A76-8D97-A8067AADE100}" destId="{565F56A6-459D-4124-A16D-1903599CE850}" srcOrd="0" destOrd="0" presId="urn:microsoft.com/office/officeart/2005/8/layout/vList5"/>
    <dgm:cxn modelId="{E5D797BC-E646-4B1B-88C4-559B03164052}" type="presOf" srcId="{223D80F2-C7F6-4C3D-8932-62112C4372B3}" destId="{0D6D61B1-5F1F-476F-BACC-6BB0847B10D5}" srcOrd="0" destOrd="0" presId="urn:microsoft.com/office/officeart/2005/8/layout/vList5"/>
    <dgm:cxn modelId="{B5945198-3009-44ED-847A-4B92A5C0BDA8}" type="presOf" srcId="{9E7E3717-AEC8-487A-8315-556F104A90CC}" destId="{90366A7F-252B-4A27-9680-815A7E3B7F6D}" srcOrd="0" destOrd="1" presId="urn:microsoft.com/office/officeart/2005/8/layout/vList5"/>
    <dgm:cxn modelId="{BBD24DDD-F6A5-4DB2-ABFF-6F7A896B630A}" type="presOf" srcId="{209F9E52-5CD0-409D-A018-3F902261E726}" destId="{6532F1C2-DD5A-48C0-B9A1-5D83364579FB}" srcOrd="0" destOrd="0" presId="urn:microsoft.com/office/officeart/2005/8/layout/vList5"/>
    <dgm:cxn modelId="{685EDE47-1C24-4B2A-A347-93650ED2C7B7}" srcId="{E396298A-9348-4589-AE66-85BB50F4D194}" destId="{3D2F11E3-19E9-41C0-AD86-D4A8D6D6E4C3}" srcOrd="0" destOrd="0" parTransId="{FCF26936-96A2-49E3-91B0-D25AACDDADDE}" sibTransId="{D1589D1C-A542-41B3-92B8-0F80B58B8C46}"/>
    <dgm:cxn modelId="{47267C33-DCA9-4896-9710-DAAD9DCC0E60}" type="presOf" srcId="{85A17255-1722-4CB9-B361-4FEBAB9F6EF2}" destId="{D11031C4-D159-402A-BF21-ACFA05897449}" srcOrd="0" destOrd="1" presId="urn:microsoft.com/office/officeart/2005/8/layout/vList5"/>
    <dgm:cxn modelId="{FFC5B50C-177F-4F11-AEC1-377A21A25359}" srcId="{3D25D2DD-53FD-4A76-8D97-A8067AADE100}" destId="{A8E245AA-3CA7-4574-9963-3F78F8093FF5}" srcOrd="4" destOrd="0" parTransId="{A4255459-D37A-4F17-BEC7-764AB6E3DF73}" sibTransId="{FB803B39-0C83-4FB0-A382-EF17B7486B72}"/>
    <dgm:cxn modelId="{9F758EBC-B751-4334-90AD-D7D1B4A59ED6}" type="presOf" srcId="{104FFD13-8DD3-40CF-B70B-9600A3985E19}" destId="{D66C2204-E276-4D99-B007-F8CFC351B82A}" srcOrd="0" destOrd="0" presId="urn:microsoft.com/office/officeart/2005/8/layout/vList5"/>
    <dgm:cxn modelId="{637F0AE3-D6F4-46EF-B2DE-95AD48C673AE}" type="presOf" srcId="{A8E245AA-3CA7-4574-9963-3F78F8093FF5}" destId="{A18737EA-3CB1-4514-9DF4-8C23B225CA6D}" srcOrd="0" destOrd="0" presId="urn:microsoft.com/office/officeart/2005/8/layout/vList5"/>
    <dgm:cxn modelId="{AE6D9262-4F30-4140-89B4-014F68B4C4B9}" srcId="{3D2F11E3-19E9-41C0-AD86-D4A8D6D6E4C3}" destId="{85A17255-1722-4CB9-B361-4FEBAB9F6EF2}" srcOrd="0" destOrd="0" parTransId="{C88D2545-33A2-4C57-8AB7-55559AC2D21A}" sibTransId="{E10FE31B-380E-445D-87A6-DF19CE6F87AA}"/>
    <dgm:cxn modelId="{4B44067F-01C6-4BDE-8758-CB72D37B0B17}" type="presOf" srcId="{3D2F11E3-19E9-41C0-AD86-D4A8D6D6E4C3}" destId="{D11031C4-D159-402A-BF21-ACFA05897449}" srcOrd="0" destOrd="0" presId="urn:microsoft.com/office/officeart/2005/8/layout/vList5"/>
    <dgm:cxn modelId="{4A80B54D-138D-438E-9AF3-76515D91437C}" srcId="{3D25D2DD-53FD-4A76-8D97-A8067AADE100}" destId="{C71CAF14-9AEB-47F6-A6FC-E184B4D25756}" srcOrd="0" destOrd="0" parTransId="{893C3DE0-C41A-4E35-A807-EDBB5E1E042D}" sibTransId="{20D8AE7D-28EC-4787-ACA4-B0EAE6AEC3C1}"/>
    <dgm:cxn modelId="{4B643C38-A862-4B45-8E83-4C8BAA1871F1}" srcId="{209F9E52-5CD0-409D-A018-3F902261E726}" destId="{2E2D6D86-70E8-4D95-ABD0-722AFFDF69CE}" srcOrd="0" destOrd="0" parTransId="{4B282D7C-D973-4E6A-BEBD-5C73C403CD72}" sibTransId="{5010351C-5C95-479F-9440-01C9C7A4A4EA}"/>
    <dgm:cxn modelId="{CBF580D4-2ADF-4F26-9A19-12EB385A9718}" type="presOf" srcId="{9994BF0A-244F-4FF8-9A70-B62DF5AB6506}" destId="{0D6D61B1-5F1F-476F-BACC-6BB0847B10D5}" srcOrd="0" destOrd="1" presId="urn:microsoft.com/office/officeart/2005/8/layout/vList5"/>
    <dgm:cxn modelId="{2F28E500-33B3-4442-BC13-6D0FFC201E1E}" srcId="{104FFD13-8DD3-40CF-B70B-9600A3985E19}" destId="{223D80F2-C7F6-4C3D-8932-62112C4372B3}" srcOrd="0" destOrd="0" parTransId="{9B6FA9E0-438A-430A-BCD6-8C0F5B858FC2}" sibTransId="{77052533-CAFB-4144-8867-828B2C345FCA}"/>
    <dgm:cxn modelId="{D91FE44F-DC7D-4B92-97A6-61CA113C2B4C}" srcId="{6F4BB2FC-F1FD-452F-BE50-32D438D01709}" destId="{D2AE90AF-7018-4743-8C1E-57DB29788803}" srcOrd="0" destOrd="0" parTransId="{F80E6CDD-82A4-4E7D-AB57-B7FD8E7A55C7}" sibTransId="{EA842921-1885-4E2B-974D-15CB5DAC789B}"/>
    <dgm:cxn modelId="{B51E60FA-4005-4C17-B9B0-16B9A9FCC347}" srcId="{538B4496-D81A-454C-85AF-B59328249E20}" destId="{9E7E3717-AEC8-487A-8315-556F104A90CC}" srcOrd="0" destOrd="0" parTransId="{1F08A0BB-DB18-48E5-AC30-FB893C7AE493}" sibTransId="{5692FBFC-98BC-4596-96CF-2A22649A05CF}"/>
    <dgm:cxn modelId="{53D806E5-EA53-4429-B2EC-DBE8F9FC7F83}" srcId="{3D25D2DD-53FD-4A76-8D97-A8067AADE100}" destId="{104FFD13-8DD3-40CF-B70B-9600A3985E19}" srcOrd="3" destOrd="0" parTransId="{EB48D83A-8DB2-4F95-8B52-9E833A474893}" sibTransId="{CF79761B-D6F6-40D7-9406-8F372BAF5285}"/>
    <dgm:cxn modelId="{A5A0FF39-A296-4ACB-A585-E2DEA3F72180}" type="presOf" srcId="{2E2D6D86-70E8-4D95-ABD0-722AFFDF69CE}" destId="{6532F1C2-DD5A-48C0-B9A1-5D83364579FB}" srcOrd="0" destOrd="1" presId="urn:microsoft.com/office/officeart/2005/8/layout/vList5"/>
    <dgm:cxn modelId="{B0D82D78-B95A-48AA-810A-FA54E24F4865}" srcId="{A8E245AA-3CA7-4574-9963-3F78F8093FF5}" destId="{538B4496-D81A-454C-85AF-B59328249E20}" srcOrd="0" destOrd="0" parTransId="{0A145B6D-ECAC-47CD-BEF9-0130AB110412}" sibTransId="{8164BD88-B00B-4ADF-BADF-6F4D95ADED33}"/>
    <dgm:cxn modelId="{3C7EB541-45B3-48F2-8F71-07D7DE7FB342}" srcId="{3D25D2DD-53FD-4A76-8D97-A8067AADE100}" destId="{E396298A-9348-4589-AE66-85BB50F4D194}" srcOrd="2" destOrd="0" parTransId="{70D4F73A-F993-4AFF-B0CF-BA5C12ED3453}" sibTransId="{D27215FF-9208-41F7-BC6E-FF0703EA8F23}"/>
    <dgm:cxn modelId="{30B0E49A-F88F-449D-B80D-437BEBA48E1C}" srcId="{223D80F2-C7F6-4C3D-8932-62112C4372B3}" destId="{9994BF0A-244F-4FF8-9A70-B62DF5AB6506}" srcOrd="0" destOrd="0" parTransId="{D8C82678-78A8-48C4-A42B-D40E01C6758E}" sibTransId="{8BB4398A-FEDE-4786-AA75-B34FC5D5DCE1}"/>
    <dgm:cxn modelId="{89254F70-ADD1-4C53-ACE0-CB652CE328E7}" type="presOf" srcId="{6959C286-9BE5-49BF-9A5F-377A3A902E09}" destId="{6A4E767D-6406-4183-8F80-18527143B0BF}" srcOrd="0" destOrd="1" presId="urn:microsoft.com/office/officeart/2005/8/layout/vList5"/>
    <dgm:cxn modelId="{D1AF505E-4C64-4971-9303-11981E51CC50}" type="presOf" srcId="{E396298A-9348-4589-AE66-85BB50F4D194}" destId="{A8F3CBD7-5702-4D59-A4CC-3F255DAD2D7A}" srcOrd="0" destOrd="0" presId="urn:microsoft.com/office/officeart/2005/8/layout/vList5"/>
    <dgm:cxn modelId="{599BD4A3-C9B7-4648-B5D8-A4A44EFCB57F}" type="presOf" srcId="{538B4496-D81A-454C-85AF-B59328249E20}" destId="{90366A7F-252B-4A27-9680-815A7E3B7F6D}" srcOrd="0" destOrd="0" presId="urn:microsoft.com/office/officeart/2005/8/layout/vList5"/>
    <dgm:cxn modelId="{53886204-D80B-4565-81F5-2DE3E3FBB131}" type="presOf" srcId="{C71CAF14-9AEB-47F6-A6FC-E184B4D25756}" destId="{22EECFF6-C8CB-4F46-982A-26AF518407C7}" srcOrd="0" destOrd="0" presId="urn:microsoft.com/office/officeart/2005/8/layout/vList5"/>
    <dgm:cxn modelId="{E561DB0C-A497-4111-B426-160936939FFD}" type="presOf" srcId="{6F4BB2FC-F1FD-452F-BE50-32D438D01709}" destId="{C9E4D091-FDC3-4782-9EA9-5AD6C0476E25}" srcOrd="0" destOrd="0" presId="urn:microsoft.com/office/officeart/2005/8/layout/vList5"/>
    <dgm:cxn modelId="{58E6AE8E-0766-4893-BA87-48F53F52071E}" type="presOf" srcId="{D2AE90AF-7018-4743-8C1E-57DB29788803}" destId="{6A4E767D-6406-4183-8F80-18527143B0BF}" srcOrd="0" destOrd="0" presId="urn:microsoft.com/office/officeart/2005/8/layout/vList5"/>
    <dgm:cxn modelId="{F207AA05-EE1A-44B2-A9CC-1A13F2FCCDA1}" type="presParOf" srcId="{565F56A6-459D-4124-A16D-1903599CE850}" destId="{55F4DA56-9C32-45FE-B25F-7F31B0DBEF75}" srcOrd="0" destOrd="0" presId="urn:microsoft.com/office/officeart/2005/8/layout/vList5"/>
    <dgm:cxn modelId="{79ED28CE-A574-49A4-8E49-20915C1EC6B7}" type="presParOf" srcId="{55F4DA56-9C32-45FE-B25F-7F31B0DBEF75}" destId="{22EECFF6-C8CB-4F46-982A-26AF518407C7}" srcOrd="0" destOrd="0" presId="urn:microsoft.com/office/officeart/2005/8/layout/vList5"/>
    <dgm:cxn modelId="{8215810B-4646-4AFE-948B-02B0DAC2EC7D}" type="presParOf" srcId="{55F4DA56-9C32-45FE-B25F-7F31B0DBEF75}" destId="{6532F1C2-DD5A-48C0-B9A1-5D83364579FB}" srcOrd="1" destOrd="0" presId="urn:microsoft.com/office/officeart/2005/8/layout/vList5"/>
    <dgm:cxn modelId="{4B8732B0-CB1F-40CC-BB06-E486AA52EC5F}" type="presParOf" srcId="{565F56A6-459D-4124-A16D-1903599CE850}" destId="{AE9F7F1A-CDC8-492A-AB01-345EF27D6C0D}" srcOrd="1" destOrd="0" presId="urn:microsoft.com/office/officeart/2005/8/layout/vList5"/>
    <dgm:cxn modelId="{F44C31C4-93BE-4FD8-B395-2C3E8DE2322E}" type="presParOf" srcId="{565F56A6-459D-4124-A16D-1903599CE850}" destId="{510A2D21-BEE3-4489-9EAB-A1219E47A307}" srcOrd="2" destOrd="0" presId="urn:microsoft.com/office/officeart/2005/8/layout/vList5"/>
    <dgm:cxn modelId="{120EA460-F454-4CD6-B586-418767740754}" type="presParOf" srcId="{510A2D21-BEE3-4489-9EAB-A1219E47A307}" destId="{C9E4D091-FDC3-4782-9EA9-5AD6C0476E25}" srcOrd="0" destOrd="0" presId="urn:microsoft.com/office/officeart/2005/8/layout/vList5"/>
    <dgm:cxn modelId="{8F4EC773-8CB8-4ECC-BD16-D3A74E077032}" type="presParOf" srcId="{510A2D21-BEE3-4489-9EAB-A1219E47A307}" destId="{6A4E767D-6406-4183-8F80-18527143B0BF}" srcOrd="1" destOrd="0" presId="urn:microsoft.com/office/officeart/2005/8/layout/vList5"/>
    <dgm:cxn modelId="{DB19152C-83BF-4734-A465-D86C9DED7424}" type="presParOf" srcId="{565F56A6-459D-4124-A16D-1903599CE850}" destId="{837DF62C-AA16-412D-90B6-1F255D29637E}" srcOrd="3" destOrd="0" presId="urn:microsoft.com/office/officeart/2005/8/layout/vList5"/>
    <dgm:cxn modelId="{611EF832-F17F-4945-B8B8-63212862215F}" type="presParOf" srcId="{565F56A6-459D-4124-A16D-1903599CE850}" destId="{7050D71A-EFDA-4886-A695-C941A01F55C4}" srcOrd="4" destOrd="0" presId="urn:microsoft.com/office/officeart/2005/8/layout/vList5"/>
    <dgm:cxn modelId="{6F314FBC-FD97-427A-B930-CE3ED3CAE736}" type="presParOf" srcId="{7050D71A-EFDA-4886-A695-C941A01F55C4}" destId="{A8F3CBD7-5702-4D59-A4CC-3F255DAD2D7A}" srcOrd="0" destOrd="0" presId="urn:microsoft.com/office/officeart/2005/8/layout/vList5"/>
    <dgm:cxn modelId="{5F975917-A01F-4837-A63D-97102D9A7909}" type="presParOf" srcId="{7050D71A-EFDA-4886-A695-C941A01F55C4}" destId="{D11031C4-D159-402A-BF21-ACFA05897449}" srcOrd="1" destOrd="0" presId="urn:microsoft.com/office/officeart/2005/8/layout/vList5"/>
    <dgm:cxn modelId="{0EF6F917-D601-4A6F-94A0-64E39A9D36CF}" type="presParOf" srcId="{565F56A6-459D-4124-A16D-1903599CE850}" destId="{3287F2D1-BF40-4D87-B5FB-D6C1ACE4BB10}" srcOrd="5" destOrd="0" presId="urn:microsoft.com/office/officeart/2005/8/layout/vList5"/>
    <dgm:cxn modelId="{FA732A5B-D33B-4FDB-A1EB-39F862B3BA69}" type="presParOf" srcId="{565F56A6-459D-4124-A16D-1903599CE850}" destId="{0272BEE5-F7BF-4A84-961F-FBF927DB3334}" srcOrd="6" destOrd="0" presId="urn:microsoft.com/office/officeart/2005/8/layout/vList5"/>
    <dgm:cxn modelId="{7691570C-0E05-4D11-AA10-7EF410E6BC47}" type="presParOf" srcId="{0272BEE5-F7BF-4A84-961F-FBF927DB3334}" destId="{D66C2204-E276-4D99-B007-F8CFC351B82A}" srcOrd="0" destOrd="0" presId="urn:microsoft.com/office/officeart/2005/8/layout/vList5"/>
    <dgm:cxn modelId="{90D3F293-CDC0-4EB9-B554-C0E17649C4B3}" type="presParOf" srcId="{0272BEE5-F7BF-4A84-961F-FBF927DB3334}" destId="{0D6D61B1-5F1F-476F-BACC-6BB0847B10D5}" srcOrd="1" destOrd="0" presId="urn:microsoft.com/office/officeart/2005/8/layout/vList5"/>
    <dgm:cxn modelId="{751A00B2-0477-42B2-88AD-FDA444D3B49B}" type="presParOf" srcId="{565F56A6-459D-4124-A16D-1903599CE850}" destId="{1D05013B-8178-4ED1-94B8-D730023A037D}" srcOrd="7" destOrd="0" presId="urn:microsoft.com/office/officeart/2005/8/layout/vList5"/>
    <dgm:cxn modelId="{246D2837-A707-4153-89DE-D47DFF34B27E}" type="presParOf" srcId="{565F56A6-459D-4124-A16D-1903599CE850}" destId="{096EBAE8-05FA-4ACE-AB36-08CB495F2367}" srcOrd="8" destOrd="0" presId="urn:microsoft.com/office/officeart/2005/8/layout/vList5"/>
    <dgm:cxn modelId="{C8A77C50-446D-4E57-A9D4-DF05A67A52FA}" type="presParOf" srcId="{096EBAE8-05FA-4ACE-AB36-08CB495F2367}" destId="{A18737EA-3CB1-4514-9DF4-8C23B225CA6D}" srcOrd="0" destOrd="0" presId="urn:microsoft.com/office/officeart/2005/8/layout/vList5"/>
    <dgm:cxn modelId="{D984E63B-CADE-4A6D-8BD9-BDE5516FE9D1}" type="presParOf" srcId="{096EBAE8-05FA-4ACE-AB36-08CB495F2367}" destId="{90366A7F-252B-4A27-9680-815A7E3B7F6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25D2DD-53FD-4A76-8D97-A8067AADE10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ltLang="ja-JP"/>
        </a:p>
      </dgm:t>
    </dgm:pt>
    <dgm:pt modelId="{C71CAF14-9AEB-47F6-A6FC-E184B4D25756}">
      <dgm:prSet phldrT="[Text]"/>
      <dgm:spPr/>
      <dgm:t>
        <a:bodyPr/>
        <a:lstStyle/>
        <a:p>
          <a:r>
            <a:rPr lang="ja-JP" altLang="en-US" dirty="0"/>
            <a:t>インスタンス作成ウィザード</a:t>
          </a:r>
          <a:endParaRPr lang="en-US" altLang="ja-JP" dirty="0"/>
        </a:p>
      </dgm:t>
    </dgm:pt>
    <dgm:pt modelId="{893C3DE0-C41A-4E35-A807-EDBB5E1E042D}" type="parTrans" cxnId="{4A80B54D-138D-438E-9AF3-76515D91437C}">
      <dgm:prSet/>
      <dgm:spPr/>
      <dgm:t>
        <a:bodyPr/>
        <a:lstStyle/>
        <a:p>
          <a:endParaRPr lang="en-US" altLang="ja-JP"/>
        </a:p>
      </dgm:t>
    </dgm:pt>
    <dgm:pt modelId="{20D8AE7D-28EC-4787-ACA4-B0EAE6AEC3C1}" type="sibTrans" cxnId="{4A80B54D-138D-438E-9AF3-76515D91437C}">
      <dgm:prSet/>
      <dgm:spPr/>
      <dgm:t>
        <a:bodyPr/>
        <a:lstStyle/>
        <a:p>
          <a:endParaRPr lang="en-US" altLang="ja-JP"/>
        </a:p>
      </dgm:t>
    </dgm:pt>
    <dgm:pt modelId="{209F9E52-5CD0-409D-A018-3F902261E726}">
      <dgm:prSet phldrT="[Text]"/>
      <dgm:spPr/>
      <dgm:t>
        <a:bodyPr/>
        <a:lstStyle/>
        <a:p>
          <a:r>
            <a:rPr lang="ja-JP" altLang="en-US" dirty="0"/>
            <a:t>ブラウザ経由でインスタンス作成ウィザードを用いる方法</a:t>
          </a:r>
          <a:endParaRPr lang="en-US" altLang="ja-JP" dirty="0"/>
        </a:p>
      </dgm:t>
    </dgm:pt>
    <dgm:pt modelId="{18695E4E-52D7-4285-BBD6-E856ABC04856}" type="parTrans" cxnId="{BEC0FDFE-A646-4924-9EBF-95AA082D888C}">
      <dgm:prSet/>
      <dgm:spPr/>
      <dgm:t>
        <a:bodyPr/>
        <a:lstStyle/>
        <a:p>
          <a:endParaRPr lang="en-US" altLang="ja-JP"/>
        </a:p>
      </dgm:t>
    </dgm:pt>
    <dgm:pt modelId="{099C342D-670C-494E-A909-D51BF384CC0F}" type="sibTrans" cxnId="{BEC0FDFE-A646-4924-9EBF-95AA082D888C}">
      <dgm:prSet/>
      <dgm:spPr/>
      <dgm:t>
        <a:bodyPr/>
        <a:lstStyle/>
        <a:p>
          <a:endParaRPr lang="en-US" altLang="ja-JP"/>
        </a:p>
      </dgm:t>
    </dgm:pt>
    <dgm:pt modelId="{6F4BB2FC-F1FD-452F-BE50-32D438D01709}">
      <dgm:prSet phldrT="[Text]"/>
      <dgm:spPr/>
      <dgm:t>
        <a:bodyPr/>
        <a:lstStyle/>
        <a:p>
          <a:r>
            <a:rPr lang="en-US" altLang="ja-JP" dirty="0"/>
            <a:t>REST-API</a:t>
          </a:r>
        </a:p>
      </dgm:t>
    </dgm:pt>
    <dgm:pt modelId="{5F1F3467-0E23-479C-BACF-C9B600F5A885}" type="parTrans" cxnId="{ED8C4F36-01A6-464D-BF6F-105F34B0641D}">
      <dgm:prSet/>
      <dgm:spPr/>
      <dgm:t>
        <a:bodyPr/>
        <a:lstStyle/>
        <a:p>
          <a:endParaRPr lang="en-US" altLang="ja-JP"/>
        </a:p>
      </dgm:t>
    </dgm:pt>
    <dgm:pt modelId="{095EBE2A-BCA2-46C8-B721-B162C08F1E57}" type="sibTrans" cxnId="{ED8C4F36-01A6-464D-BF6F-105F34B0641D}">
      <dgm:prSet/>
      <dgm:spPr/>
      <dgm:t>
        <a:bodyPr/>
        <a:lstStyle/>
        <a:p>
          <a:endParaRPr lang="en-US" altLang="ja-JP"/>
        </a:p>
      </dgm:t>
    </dgm:pt>
    <dgm:pt modelId="{D2AE90AF-7018-4743-8C1E-57DB29788803}">
      <dgm:prSet phldrT="[Text]"/>
      <dgm:spPr/>
      <dgm:t>
        <a:bodyPr/>
        <a:lstStyle/>
        <a:p>
          <a:r>
            <a:rPr lang="ja-JP" altLang="en-US" dirty="0"/>
            <a:t>インスタンス作成用として公開されている</a:t>
          </a:r>
          <a:r>
            <a:rPr lang="en-US" altLang="ja-JP" dirty="0"/>
            <a:t>REST-API</a:t>
          </a:r>
          <a:r>
            <a:rPr lang="ja-JP" altLang="en-US" dirty="0"/>
            <a:t>を用いる方法</a:t>
          </a:r>
          <a:endParaRPr lang="en-US" altLang="ja-JP" dirty="0"/>
        </a:p>
      </dgm:t>
    </dgm:pt>
    <dgm:pt modelId="{F80E6CDD-82A4-4E7D-AB57-B7FD8E7A55C7}" type="parTrans" cxnId="{D91FE44F-DC7D-4B92-97A6-61CA113C2B4C}">
      <dgm:prSet/>
      <dgm:spPr/>
      <dgm:t>
        <a:bodyPr/>
        <a:lstStyle/>
        <a:p>
          <a:endParaRPr lang="en-US" altLang="ja-JP"/>
        </a:p>
      </dgm:t>
    </dgm:pt>
    <dgm:pt modelId="{EA842921-1885-4E2B-974D-15CB5DAC789B}" type="sibTrans" cxnId="{D91FE44F-DC7D-4B92-97A6-61CA113C2B4C}">
      <dgm:prSet/>
      <dgm:spPr/>
      <dgm:t>
        <a:bodyPr/>
        <a:lstStyle/>
        <a:p>
          <a:endParaRPr lang="en-US" altLang="ja-JP"/>
        </a:p>
      </dgm:t>
    </dgm:pt>
    <dgm:pt modelId="{6959C286-9BE5-49BF-9A5F-377A3A902E09}">
      <dgm:prSet phldrT="[Text]"/>
      <dgm:spPr/>
      <dgm:t>
        <a:bodyPr/>
        <a:lstStyle/>
        <a:p>
          <a:r>
            <a:rPr lang="ja-JP" altLang="en-US" dirty="0"/>
            <a:t>インスタンス情報は予め</a:t>
          </a:r>
          <a:r>
            <a:rPr lang="en-US" altLang="ja-JP" dirty="0"/>
            <a:t>JSON</a:t>
          </a:r>
          <a:r>
            <a:rPr lang="ja-JP" altLang="en-US" dirty="0"/>
            <a:t>ファイルとして用意する</a:t>
          </a:r>
          <a:endParaRPr lang="en-US" altLang="ja-JP" dirty="0"/>
        </a:p>
      </dgm:t>
    </dgm:pt>
    <dgm:pt modelId="{F1AA883C-57DC-44A7-8E42-4E021D852A8B}" type="parTrans" cxnId="{A87F2316-D2A0-4BC2-9CC8-C47503F679A2}">
      <dgm:prSet/>
      <dgm:spPr/>
      <dgm:t>
        <a:bodyPr/>
        <a:lstStyle/>
        <a:p>
          <a:endParaRPr lang="en-US" altLang="ja-JP"/>
        </a:p>
      </dgm:t>
    </dgm:pt>
    <dgm:pt modelId="{F38E8657-57C2-46A9-BE84-EB411DDEBBE7}" type="sibTrans" cxnId="{A87F2316-D2A0-4BC2-9CC8-C47503F679A2}">
      <dgm:prSet/>
      <dgm:spPr/>
      <dgm:t>
        <a:bodyPr/>
        <a:lstStyle/>
        <a:p>
          <a:endParaRPr lang="en-US" altLang="ja-JP"/>
        </a:p>
      </dgm:t>
    </dgm:pt>
    <dgm:pt modelId="{E396298A-9348-4589-AE66-85BB50F4D194}">
      <dgm:prSet phldrT="[Text]"/>
      <dgm:spPr/>
      <dgm:t>
        <a:bodyPr/>
        <a:lstStyle/>
        <a:p>
          <a:r>
            <a:rPr lang="en-US" altLang="ja-JP" dirty="0"/>
            <a:t>PSM-CLI</a:t>
          </a:r>
        </a:p>
      </dgm:t>
    </dgm:pt>
    <dgm:pt modelId="{70D4F73A-F993-4AFF-B0CF-BA5C12ED3453}" type="parTrans" cxnId="{3C7EB541-45B3-48F2-8F71-07D7DE7FB342}">
      <dgm:prSet/>
      <dgm:spPr/>
      <dgm:t>
        <a:bodyPr/>
        <a:lstStyle/>
        <a:p>
          <a:endParaRPr lang="en-US" altLang="ja-JP"/>
        </a:p>
      </dgm:t>
    </dgm:pt>
    <dgm:pt modelId="{D27215FF-9208-41F7-BC6E-FF0703EA8F23}" type="sibTrans" cxnId="{3C7EB541-45B3-48F2-8F71-07D7DE7FB342}">
      <dgm:prSet/>
      <dgm:spPr/>
      <dgm:t>
        <a:bodyPr/>
        <a:lstStyle/>
        <a:p>
          <a:endParaRPr lang="en-US" altLang="ja-JP"/>
        </a:p>
      </dgm:t>
    </dgm:pt>
    <dgm:pt modelId="{3D2F11E3-19E9-41C0-AD86-D4A8D6D6E4C3}">
      <dgm:prSet phldrT="[Text]"/>
      <dgm:spPr/>
      <dgm:t>
        <a:bodyPr/>
        <a:lstStyle/>
        <a:p>
          <a:r>
            <a:rPr lang="en-US" altLang="ja-JP" dirty="0"/>
            <a:t>Oracle PaaS </a:t>
          </a:r>
          <a:r>
            <a:rPr lang="ja-JP" altLang="en-US" dirty="0"/>
            <a:t>用に用意されている </a:t>
          </a:r>
          <a:r>
            <a:rPr lang="en-US" altLang="ja-JP" dirty="0"/>
            <a:t>CLI </a:t>
          </a:r>
          <a:r>
            <a:rPr lang="ja-JP" altLang="en-US" dirty="0"/>
            <a:t>を用いる方法</a:t>
          </a:r>
          <a:endParaRPr lang="en-US" altLang="ja-JP" dirty="0"/>
        </a:p>
      </dgm:t>
    </dgm:pt>
    <dgm:pt modelId="{FCF26936-96A2-49E3-91B0-D25AACDDADDE}" type="parTrans" cxnId="{685EDE47-1C24-4B2A-A347-93650ED2C7B7}">
      <dgm:prSet/>
      <dgm:spPr/>
      <dgm:t>
        <a:bodyPr/>
        <a:lstStyle/>
        <a:p>
          <a:endParaRPr lang="en-US" altLang="ja-JP"/>
        </a:p>
      </dgm:t>
    </dgm:pt>
    <dgm:pt modelId="{D1589D1C-A542-41B3-92B8-0F80B58B8C46}" type="sibTrans" cxnId="{685EDE47-1C24-4B2A-A347-93650ED2C7B7}">
      <dgm:prSet/>
      <dgm:spPr/>
      <dgm:t>
        <a:bodyPr/>
        <a:lstStyle/>
        <a:p>
          <a:endParaRPr lang="en-US" altLang="ja-JP"/>
        </a:p>
      </dgm:t>
    </dgm:pt>
    <dgm:pt modelId="{85A17255-1722-4CB9-B361-4FEBAB9F6EF2}">
      <dgm:prSet phldrT="[Text]"/>
      <dgm:spPr/>
      <dgm:t>
        <a:bodyPr/>
        <a:lstStyle/>
        <a:p>
          <a:r>
            <a:rPr lang="ja-JP" altLang="en-US" dirty="0"/>
            <a:t>インスタンス情報は予め</a:t>
          </a:r>
          <a:r>
            <a:rPr lang="en-US" altLang="ja-JP" dirty="0"/>
            <a:t>JSON</a:t>
          </a:r>
          <a:r>
            <a:rPr lang="ja-JP" altLang="en-US" dirty="0"/>
            <a:t>ファイルとして用意する</a:t>
          </a:r>
          <a:endParaRPr lang="en-US" altLang="ja-JP" dirty="0"/>
        </a:p>
      </dgm:t>
    </dgm:pt>
    <dgm:pt modelId="{C88D2545-33A2-4C57-8AB7-55559AC2D21A}" type="parTrans" cxnId="{AE6D9262-4F30-4140-89B4-014F68B4C4B9}">
      <dgm:prSet/>
      <dgm:spPr/>
      <dgm:t>
        <a:bodyPr/>
        <a:lstStyle/>
        <a:p>
          <a:endParaRPr lang="en-US" altLang="ja-JP"/>
        </a:p>
      </dgm:t>
    </dgm:pt>
    <dgm:pt modelId="{E10FE31B-380E-445D-87A6-DF19CE6F87AA}" type="sibTrans" cxnId="{AE6D9262-4F30-4140-89B4-014F68B4C4B9}">
      <dgm:prSet/>
      <dgm:spPr/>
      <dgm:t>
        <a:bodyPr/>
        <a:lstStyle/>
        <a:p>
          <a:endParaRPr lang="en-US" altLang="ja-JP"/>
        </a:p>
      </dgm:t>
    </dgm:pt>
    <dgm:pt modelId="{104FFD13-8DD3-40CF-B70B-9600A3985E19}">
      <dgm:prSet phldrT="[Text]"/>
      <dgm:spPr/>
      <dgm:t>
        <a:bodyPr/>
        <a:lstStyle/>
        <a:p>
          <a:r>
            <a:rPr lang="ja-JP" altLang="en-US" dirty="0"/>
            <a:t>スタック・マネージャ</a:t>
          </a:r>
          <a:endParaRPr lang="en-US" altLang="ja-JP" dirty="0"/>
        </a:p>
      </dgm:t>
    </dgm:pt>
    <dgm:pt modelId="{EB48D83A-8DB2-4F95-8B52-9E833A474893}" type="parTrans" cxnId="{53D806E5-EA53-4429-B2EC-DBE8F9FC7F83}">
      <dgm:prSet/>
      <dgm:spPr/>
      <dgm:t>
        <a:bodyPr/>
        <a:lstStyle/>
        <a:p>
          <a:endParaRPr lang="en-US" altLang="ja-JP"/>
        </a:p>
      </dgm:t>
    </dgm:pt>
    <dgm:pt modelId="{CF79761B-D6F6-40D7-9406-8F372BAF5285}" type="sibTrans" cxnId="{53D806E5-EA53-4429-B2EC-DBE8F9FC7F83}">
      <dgm:prSet/>
      <dgm:spPr/>
      <dgm:t>
        <a:bodyPr/>
        <a:lstStyle/>
        <a:p>
          <a:endParaRPr lang="en-US" altLang="ja-JP"/>
        </a:p>
      </dgm:t>
    </dgm:pt>
    <dgm:pt modelId="{A8E245AA-3CA7-4574-9963-3F78F8093FF5}">
      <dgm:prSet phldrT="[Text]"/>
      <dgm:spPr/>
      <dgm:t>
        <a:bodyPr/>
        <a:lstStyle/>
        <a:p>
          <a:r>
            <a:rPr lang="ja-JP" altLang="en-US" dirty="0"/>
            <a:t>クイック・スタート</a:t>
          </a:r>
          <a:endParaRPr lang="en-US" altLang="ja-JP" dirty="0"/>
        </a:p>
      </dgm:t>
    </dgm:pt>
    <dgm:pt modelId="{A4255459-D37A-4F17-BEC7-764AB6E3DF73}" type="parTrans" cxnId="{FFC5B50C-177F-4F11-AEC1-377A21A25359}">
      <dgm:prSet/>
      <dgm:spPr/>
      <dgm:t>
        <a:bodyPr/>
        <a:lstStyle/>
        <a:p>
          <a:endParaRPr lang="en-US" altLang="ja-JP"/>
        </a:p>
      </dgm:t>
    </dgm:pt>
    <dgm:pt modelId="{FB803B39-0C83-4FB0-A382-EF17B7486B72}" type="sibTrans" cxnId="{FFC5B50C-177F-4F11-AEC1-377A21A25359}">
      <dgm:prSet/>
      <dgm:spPr/>
      <dgm:t>
        <a:bodyPr/>
        <a:lstStyle/>
        <a:p>
          <a:endParaRPr lang="en-US" altLang="ja-JP"/>
        </a:p>
      </dgm:t>
    </dgm:pt>
    <dgm:pt modelId="{223D80F2-C7F6-4C3D-8932-62112C4372B3}">
      <dgm:prSet phldrT="[Text]"/>
      <dgm:spPr/>
      <dgm:t>
        <a:bodyPr/>
        <a:lstStyle/>
        <a:p>
          <a:r>
            <a:rPr lang="en-US" altLang="ja-JP" dirty="0"/>
            <a:t>DBCS</a:t>
          </a:r>
          <a:r>
            <a:rPr lang="ja-JP" altLang="en-US" dirty="0"/>
            <a:t>や</a:t>
          </a:r>
          <a:r>
            <a:rPr lang="en-US" altLang="ja-JP" dirty="0" err="1"/>
            <a:t>StorageCS</a:t>
          </a:r>
          <a:r>
            <a:rPr lang="ja-JP" altLang="en-US" dirty="0"/>
            <a:t>など複数のクラウドサービスをスタックとして作成する方法</a:t>
          </a:r>
          <a:endParaRPr lang="en-US" altLang="ja-JP" dirty="0"/>
        </a:p>
      </dgm:t>
    </dgm:pt>
    <dgm:pt modelId="{9B6FA9E0-438A-430A-BCD6-8C0F5B858FC2}" type="parTrans" cxnId="{2F28E500-33B3-4442-BC13-6D0FFC201E1E}">
      <dgm:prSet/>
      <dgm:spPr/>
      <dgm:t>
        <a:bodyPr/>
        <a:lstStyle/>
        <a:p>
          <a:endParaRPr lang="en-US" altLang="ja-JP"/>
        </a:p>
      </dgm:t>
    </dgm:pt>
    <dgm:pt modelId="{77052533-CAFB-4144-8867-828B2C345FCA}" type="sibTrans" cxnId="{2F28E500-33B3-4442-BC13-6D0FFC201E1E}">
      <dgm:prSet/>
      <dgm:spPr/>
      <dgm:t>
        <a:bodyPr/>
        <a:lstStyle/>
        <a:p>
          <a:endParaRPr lang="en-US" altLang="ja-JP"/>
        </a:p>
      </dgm:t>
    </dgm:pt>
    <dgm:pt modelId="{9994BF0A-244F-4FF8-9A70-B62DF5AB6506}">
      <dgm:prSet phldrT="[Text]"/>
      <dgm:spPr/>
      <dgm:t>
        <a:bodyPr/>
        <a:lstStyle/>
        <a:p>
          <a:r>
            <a:rPr lang="ja-JP" altLang="en-US" dirty="0"/>
            <a:t>作成対象のサービス構成を予めスタックテンプレート</a:t>
          </a:r>
          <a:r>
            <a:rPr lang="en-US" altLang="ja-JP" dirty="0"/>
            <a:t>(YAML)</a:t>
          </a:r>
          <a:r>
            <a:rPr lang="ja-JP" altLang="en-US" dirty="0"/>
            <a:t>として用意する</a:t>
          </a:r>
          <a:endParaRPr lang="en-US" altLang="ja-JP" dirty="0"/>
        </a:p>
      </dgm:t>
    </dgm:pt>
    <dgm:pt modelId="{D8C82678-78A8-48C4-A42B-D40E01C6758E}" type="parTrans" cxnId="{30B0E49A-F88F-449D-B80D-437BEBA48E1C}">
      <dgm:prSet/>
      <dgm:spPr/>
      <dgm:t>
        <a:bodyPr/>
        <a:lstStyle/>
        <a:p>
          <a:endParaRPr lang="en-US" altLang="ja-JP"/>
        </a:p>
      </dgm:t>
    </dgm:pt>
    <dgm:pt modelId="{8BB4398A-FEDE-4786-AA75-B34FC5D5DCE1}" type="sibTrans" cxnId="{30B0E49A-F88F-449D-B80D-437BEBA48E1C}">
      <dgm:prSet/>
      <dgm:spPr/>
      <dgm:t>
        <a:bodyPr/>
        <a:lstStyle/>
        <a:p>
          <a:endParaRPr lang="en-US" altLang="ja-JP"/>
        </a:p>
      </dgm:t>
    </dgm:pt>
    <dgm:pt modelId="{2E2D6D86-70E8-4D95-ABD0-722AFFDF69CE}">
      <dgm:prSet phldrT="[Text]"/>
      <dgm:spPr/>
      <dgm:t>
        <a:bodyPr/>
        <a:lstStyle/>
        <a:p>
          <a:r>
            <a:rPr lang="en-US" altLang="ja-JP" dirty="0"/>
            <a:t>3 </a:t>
          </a:r>
          <a:r>
            <a:rPr lang="ja-JP" altLang="en-US" dirty="0"/>
            <a:t>ステップでのインスタンス作成が可能</a:t>
          </a:r>
          <a:endParaRPr lang="en-US" altLang="ja-JP" dirty="0"/>
        </a:p>
      </dgm:t>
    </dgm:pt>
    <dgm:pt modelId="{4B282D7C-D973-4E6A-BEBD-5C73C403CD72}" type="parTrans" cxnId="{4B643C38-A862-4B45-8E83-4C8BAA1871F1}">
      <dgm:prSet/>
      <dgm:spPr/>
      <dgm:t>
        <a:bodyPr/>
        <a:lstStyle/>
        <a:p>
          <a:endParaRPr lang="en-US" altLang="ja-JP"/>
        </a:p>
      </dgm:t>
    </dgm:pt>
    <dgm:pt modelId="{5010351C-5C95-479F-9440-01C9C7A4A4EA}" type="sibTrans" cxnId="{4B643C38-A862-4B45-8E83-4C8BAA1871F1}">
      <dgm:prSet/>
      <dgm:spPr/>
      <dgm:t>
        <a:bodyPr/>
        <a:lstStyle/>
        <a:p>
          <a:endParaRPr lang="en-US" altLang="ja-JP"/>
        </a:p>
      </dgm:t>
    </dgm:pt>
    <dgm:pt modelId="{538B4496-D81A-454C-85AF-B59328249E20}">
      <dgm:prSet phldrT="[Text]"/>
      <dgm:spPr/>
      <dgm:t>
        <a:bodyPr/>
        <a:lstStyle/>
        <a:p>
          <a:r>
            <a:rPr lang="ja-JP" altLang="en-US" dirty="0"/>
            <a:t>ダッシュボード画面のツールバーのクイックスタートから作成する方法</a:t>
          </a:r>
          <a:endParaRPr lang="en-US" altLang="ja-JP" dirty="0"/>
        </a:p>
      </dgm:t>
    </dgm:pt>
    <dgm:pt modelId="{0A145B6D-ECAC-47CD-BEF9-0130AB110412}" type="parTrans" cxnId="{B0D82D78-B95A-48AA-810A-FA54E24F4865}">
      <dgm:prSet/>
      <dgm:spPr/>
      <dgm:t>
        <a:bodyPr/>
        <a:lstStyle/>
        <a:p>
          <a:endParaRPr lang="en-US" altLang="ja-JP"/>
        </a:p>
      </dgm:t>
    </dgm:pt>
    <dgm:pt modelId="{8164BD88-B00B-4ADF-BADF-6F4D95ADED33}" type="sibTrans" cxnId="{B0D82D78-B95A-48AA-810A-FA54E24F4865}">
      <dgm:prSet/>
      <dgm:spPr/>
      <dgm:t>
        <a:bodyPr/>
        <a:lstStyle/>
        <a:p>
          <a:endParaRPr lang="en-US" altLang="ja-JP"/>
        </a:p>
      </dgm:t>
    </dgm:pt>
    <dgm:pt modelId="{9E7E3717-AEC8-487A-8315-556F104A90CC}">
      <dgm:prSet phldrT="[Text]"/>
      <dgm:spPr/>
      <dgm:t>
        <a:bodyPr/>
        <a:lstStyle/>
        <a:p>
          <a:r>
            <a:rPr lang="ja-JP" altLang="en-US" dirty="0"/>
            <a:t>予め定義された可用性レベルの異なるインスタンスタイプを選択する</a:t>
          </a:r>
          <a:endParaRPr lang="en-US" altLang="ja-JP" dirty="0"/>
        </a:p>
      </dgm:t>
    </dgm:pt>
    <dgm:pt modelId="{1F08A0BB-DB18-48E5-AC30-FB893C7AE493}" type="parTrans" cxnId="{B51E60FA-4005-4C17-B9B0-16B9A9FCC347}">
      <dgm:prSet/>
      <dgm:spPr/>
      <dgm:t>
        <a:bodyPr/>
        <a:lstStyle/>
        <a:p>
          <a:endParaRPr lang="en-US" altLang="ja-JP"/>
        </a:p>
      </dgm:t>
    </dgm:pt>
    <dgm:pt modelId="{5692FBFC-98BC-4596-96CF-2A22649A05CF}" type="sibTrans" cxnId="{B51E60FA-4005-4C17-B9B0-16B9A9FCC347}">
      <dgm:prSet/>
      <dgm:spPr/>
      <dgm:t>
        <a:bodyPr/>
        <a:lstStyle/>
        <a:p>
          <a:endParaRPr lang="en-US" altLang="ja-JP"/>
        </a:p>
      </dgm:t>
    </dgm:pt>
    <dgm:pt modelId="{565F56A6-459D-4124-A16D-1903599CE850}" type="pres">
      <dgm:prSet presAssocID="{3D25D2DD-53FD-4A76-8D97-A8067AADE100}" presName="Name0" presStyleCnt="0">
        <dgm:presLayoutVars>
          <dgm:dir/>
          <dgm:animLvl val="lvl"/>
          <dgm:resizeHandles val="exact"/>
        </dgm:presLayoutVars>
      </dgm:prSet>
      <dgm:spPr/>
      <dgm:t>
        <a:bodyPr/>
        <a:lstStyle/>
        <a:p>
          <a:endParaRPr kumimoji="1" lang="ja-JP" altLang="en-US"/>
        </a:p>
      </dgm:t>
    </dgm:pt>
    <dgm:pt modelId="{55F4DA56-9C32-45FE-B25F-7F31B0DBEF75}" type="pres">
      <dgm:prSet presAssocID="{C71CAF14-9AEB-47F6-A6FC-E184B4D25756}" presName="linNode" presStyleCnt="0"/>
      <dgm:spPr/>
    </dgm:pt>
    <dgm:pt modelId="{22EECFF6-C8CB-4F46-982A-26AF518407C7}" type="pres">
      <dgm:prSet presAssocID="{C71CAF14-9AEB-47F6-A6FC-E184B4D25756}" presName="parentText" presStyleLbl="node1" presStyleIdx="0" presStyleCnt="5">
        <dgm:presLayoutVars>
          <dgm:chMax val="1"/>
          <dgm:bulletEnabled val="1"/>
        </dgm:presLayoutVars>
      </dgm:prSet>
      <dgm:spPr/>
      <dgm:t>
        <a:bodyPr/>
        <a:lstStyle/>
        <a:p>
          <a:endParaRPr kumimoji="1" lang="ja-JP" altLang="en-US"/>
        </a:p>
      </dgm:t>
    </dgm:pt>
    <dgm:pt modelId="{6532F1C2-DD5A-48C0-B9A1-5D83364579FB}" type="pres">
      <dgm:prSet presAssocID="{C71CAF14-9AEB-47F6-A6FC-E184B4D25756}" presName="descendantText" presStyleLbl="alignAccFollowNode1" presStyleIdx="0" presStyleCnt="5">
        <dgm:presLayoutVars>
          <dgm:bulletEnabled val="1"/>
        </dgm:presLayoutVars>
      </dgm:prSet>
      <dgm:spPr/>
      <dgm:t>
        <a:bodyPr/>
        <a:lstStyle/>
        <a:p>
          <a:endParaRPr kumimoji="1" lang="ja-JP" altLang="en-US"/>
        </a:p>
      </dgm:t>
    </dgm:pt>
    <dgm:pt modelId="{AE9F7F1A-CDC8-492A-AB01-345EF27D6C0D}" type="pres">
      <dgm:prSet presAssocID="{20D8AE7D-28EC-4787-ACA4-B0EAE6AEC3C1}" presName="sp" presStyleCnt="0"/>
      <dgm:spPr/>
    </dgm:pt>
    <dgm:pt modelId="{510A2D21-BEE3-4489-9EAB-A1219E47A307}" type="pres">
      <dgm:prSet presAssocID="{6F4BB2FC-F1FD-452F-BE50-32D438D01709}" presName="linNode" presStyleCnt="0"/>
      <dgm:spPr/>
    </dgm:pt>
    <dgm:pt modelId="{C9E4D091-FDC3-4782-9EA9-5AD6C0476E25}" type="pres">
      <dgm:prSet presAssocID="{6F4BB2FC-F1FD-452F-BE50-32D438D01709}" presName="parentText" presStyleLbl="node1" presStyleIdx="1" presStyleCnt="5">
        <dgm:presLayoutVars>
          <dgm:chMax val="1"/>
          <dgm:bulletEnabled val="1"/>
        </dgm:presLayoutVars>
      </dgm:prSet>
      <dgm:spPr/>
      <dgm:t>
        <a:bodyPr/>
        <a:lstStyle/>
        <a:p>
          <a:endParaRPr kumimoji="1" lang="ja-JP" altLang="en-US"/>
        </a:p>
      </dgm:t>
    </dgm:pt>
    <dgm:pt modelId="{6A4E767D-6406-4183-8F80-18527143B0BF}" type="pres">
      <dgm:prSet presAssocID="{6F4BB2FC-F1FD-452F-BE50-32D438D01709}" presName="descendantText" presStyleLbl="alignAccFollowNode1" presStyleIdx="1" presStyleCnt="5">
        <dgm:presLayoutVars>
          <dgm:bulletEnabled val="1"/>
        </dgm:presLayoutVars>
      </dgm:prSet>
      <dgm:spPr/>
      <dgm:t>
        <a:bodyPr/>
        <a:lstStyle/>
        <a:p>
          <a:endParaRPr kumimoji="1" lang="ja-JP" altLang="en-US"/>
        </a:p>
      </dgm:t>
    </dgm:pt>
    <dgm:pt modelId="{837DF62C-AA16-412D-90B6-1F255D29637E}" type="pres">
      <dgm:prSet presAssocID="{095EBE2A-BCA2-46C8-B721-B162C08F1E57}" presName="sp" presStyleCnt="0"/>
      <dgm:spPr/>
    </dgm:pt>
    <dgm:pt modelId="{7050D71A-EFDA-4886-A695-C941A01F55C4}" type="pres">
      <dgm:prSet presAssocID="{E396298A-9348-4589-AE66-85BB50F4D194}" presName="linNode" presStyleCnt="0"/>
      <dgm:spPr/>
    </dgm:pt>
    <dgm:pt modelId="{A8F3CBD7-5702-4D59-A4CC-3F255DAD2D7A}" type="pres">
      <dgm:prSet presAssocID="{E396298A-9348-4589-AE66-85BB50F4D194}" presName="parentText" presStyleLbl="node1" presStyleIdx="2" presStyleCnt="5">
        <dgm:presLayoutVars>
          <dgm:chMax val="1"/>
          <dgm:bulletEnabled val="1"/>
        </dgm:presLayoutVars>
      </dgm:prSet>
      <dgm:spPr/>
      <dgm:t>
        <a:bodyPr/>
        <a:lstStyle/>
        <a:p>
          <a:endParaRPr kumimoji="1" lang="ja-JP" altLang="en-US"/>
        </a:p>
      </dgm:t>
    </dgm:pt>
    <dgm:pt modelId="{D11031C4-D159-402A-BF21-ACFA05897449}" type="pres">
      <dgm:prSet presAssocID="{E396298A-9348-4589-AE66-85BB50F4D194}" presName="descendantText" presStyleLbl="alignAccFollowNode1" presStyleIdx="2" presStyleCnt="5">
        <dgm:presLayoutVars>
          <dgm:bulletEnabled val="1"/>
        </dgm:presLayoutVars>
      </dgm:prSet>
      <dgm:spPr/>
      <dgm:t>
        <a:bodyPr/>
        <a:lstStyle/>
        <a:p>
          <a:endParaRPr kumimoji="1" lang="ja-JP" altLang="en-US"/>
        </a:p>
      </dgm:t>
    </dgm:pt>
    <dgm:pt modelId="{3287F2D1-BF40-4D87-B5FB-D6C1ACE4BB10}" type="pres">
      <dgm:prSet presAssocID="{D27215FF-9208-41F7-BC6E-FF0703EA8F23}" presName="sp" presStyleCnt="0"/>
      <dgm:spPr/>
    </dgm:pt>
    <dgm:pt modelId="{0272BEE5-F7BF-4A84-961F-FBF927DB3334}" type="pres">
      <dgm:prSet presAssocID="{104FFD13-8DD3-40CF-B70B-9600A3985E19}" presName="linNode" presStyleCnt="0"/>
      <dgm:spPr/>
    </dgm:pt>
    <dgm:pt modelId="{D66C2204-E276-4D99-B007-F8CFC351B82A}" type="pres">
      <dgm:prSet presAssocID="{104FFD13-8DD3-40CF-B70B-9600A3985E19}" presName="parentText" presStyleLbl="node1" presStyleIdx="3" presStyleCnt="5">
        <dgm:presLayoutVars>
          <dgm:chMax val="1"/>
          <dgm:bulletEnabled val="1"/>
        </dgm:presLayoutVars>
      </dgm:prSet>
      <dgm:spPr/>
      <dgm:t>
        <a:bodyPr/>
        <a:lstStyle/>
        <a:p>
          <a:endParaRPr kumimoji="1" lang="ja-JP" altLang="en-US"/>
        </a:p>
      </dgm:t>
    </dgm:pt>
    <dgm:pt modelId="{0D6D61B1-5F1F-476F-BACC-6BB0847B10D5}" type="pres">
      <dgm:prSet presAssocID="{104FFD13-8DD3-40CF-B70B-9600A3985E19}" presName="descendantText" presStyleLbl="alignAccFollowNode1" presStyleIdx="3" presStyleCnt="5">
        <dgm:presLayoutVars>
          <dgm:bulletEnabled val="1"/>
        </dgm:presLayoutVars>
      </dgm:prSet>
      <dgm:spPr/>
      <dgm:t>
        <a:bodyPr/>
        <a:lstStyle/>
        <a:p>
          <a:endParaRPr kumimoji="1" lang="ja-JP" altLang="en-US"/>
        </a:p>
      </dgm:t>
    </dgm:pt>
    <dgm:pt modelId="{1D05013B-8178-4ED1-94B8-D730023A037D}" type="pres">
      <dgm:prSet presAssocID="{CF79761B-D6F6-40D7-9406-8F372BAF5285}" presName="sp" presStyleCnt="0"/>
      <dgm:spPr/>
    </dgm:pt>
    <dgm:pt modelId="{096EBAE8-05FA-4ACE-AB36-08CB495F2367}" type="pres">
      <dgm:prSet presAssocID="{A8E245AA-3CA7-4574-9963-3F78F8093FF5}" presName="linNode" presStyleCnt="0"/>
      <dgm:spPr/>
    </dgm:pt>
    <dgm:pt modelId="{A18737EA-3CB1-4514-9DF4-8C23B225CA6D}" type="pres">
      <dgm:prSet presAssocID="{A8E245AA-3CA7-4574-9963-3F78F8093FF5}" presName="parentText" presStyleLbl="node1" presStyleIdx="4" presStyleCnt="5">
        <dgm:presLayoutVars>
          <dgm:chMax val="1"/>
          <dgm:bulletEnabled val="1"/>
        </dgm:presLayoutVars>
      </dgm:prSet>
      <dgm:spPr/>
      <dgm:t>
        <a:bodyPr/>
        <a:lstStyle/>
        <a:p>
          <a:endParaRPr kumimoji="1" lang="ja-JP" altLang="en-US"/>
        </a:p>
      </dgm:t>
    </dgm:pt>
    <dgm:pt modelId="{90366A7F-252B-4A27-9680-815A7E3B7F6D}" type="pres">
      <dgm:prSet presAssocID="{A8E245AA-3CA7-4574-9963-3F78F8093FF5}" presName="descendantText" presStyleLbl="alignAccFollowNode1" presStyleIdx="4" presStyleCnt="5">
        <dgm:presLayoutVars>
          <dgm:bulletEnabled val="1"/>
        </dgm:presLayoutVars>
      </dgm:prSet>
      <dgm:spPr/>
      <dgm:t>
        <a:bodyPr/>
        <a:lstStyle/>
        <a:p>
          <a:endParaRPr kumimoji="1" lang="ja-JP" altLang="en-US"/>
        </a:p>
      </dgm:t>
    </dgm:pt>
  </dgm:ptLst>
  <dgm:cxnLst>
    <dgm:cxn modelId="{A87F2316-D2A0-4BC2-9CC8-C47503F679A2}" srcId="{D2AE90AF-7018-4743-8C1E-57DB29788803}" destId="{6959C286-9BE5-49BF-9A5F-377A3A902E09}" srcOrd="0" destOrd="0" parTransId="{F1AA883C-57DC-44A7-8E42-4E021D852A8B}" sibTransId="{F38E8657-57C2-46A9-BE84-EB411DDEBBE7}"/>
    <dgm:cxn modelId="{ED8C4F36-01A6-464D-BF6F-105F34B0641D}" srcId="{3D25D2DD-53FD-4A76-8D97-A8067AADE100}" destId="{6F4BB2FC-F1FD-452F-BE50-32D438D01709}" srcOrd="1" destOrd="0" parTransId="{5F1F3467-0E23-479C-BACF-C9B600F5A885}" sibTransId="{095EBE2A-BCA2-46C8-B721-B162C08F1E57}"/>
    <dgm:cxn modelId="{BEC0FDFE-A646-4924-9EBF-95AA082D888C}" srcId="{C71CAF14-9AEB-47F6-A6FC-E184B4D25756}" destId="{209F9E52-5CD0-409D-A018-3F902261E726}" srcOrd="0" destOrd="0" parTransId="{18695E4E-52D7-4285-BBD6-E856ABC04856}" sibTransId="{099C342D-670C-494E-A909-D51BF384CC0F}"/>
    <dgm:cxn modelId="{250DA0F6-5140-4C8E-A315-0BBE4D97342D}" type="presOf" srcId="{3D25D2DD-53FD-4A76-8D97-A8067AADE100}" destId="{565F56A6-459D-4124-A16D-1903599CE850}" srcOrd="0" destOrd="0" presId="urn:microsoft.com/office/officeart/2005/8/layout/vList5"/>
    <dgm:cxn modelId="{E5D797BC-E646-4B1B-88C4-559B03164052}" type="presOf" srcId="{223D80F2-C7F6-4C3D-8932-62112C4372B3}" destId="{0D6D61B1-5F1F-476F-BACC-6BB0847B10D5}" srcOrd="0" destOrd="0" presId="urn:microsoft.com/office/officeart/2005/8/layout/vList5"/>
    <dgm:cxn modelId="{B5945198-3009-44ED-847A-4B92A5C0BDA8}" type="presOf" srcId="{9E7E3717-AEC8-487A-8315-556F104A90CC}" destId="{90366A7F-252B-4A27-9680-815A7E3B7F6D}" srcOrd="0" destOrd="1" presId="urn:microsoft.com/office/officeart/2005/8/layout/vList5"/>
    <dgm:cxn modelId="{BBD24DDD-F6A5-4DB2-ABFF-6F7A896B630A}" type="presOf" srcId="{209F9E52-5CD0-409D-A018-3F902261E726}" destId="{6532F1C2-DD5A-48C0-B9A1-5D83364579FB}" srcOrd="0" destOrd="0" presId="urn:microsoft.com/office/officeart/2005/8/layout/vList5"/>
    <dgm:cxn modelId="{685EDE47-1C24-4B2A-A347-93650ED2C7B7}" srcId="{E396298A-9348-4589-AE66-85BB50F4D194}" destId="{3D2F11E3-19E9-41C0-AD86-D4A8D6D6E4C3}" srcOrd="0" destOrd="0" parTransId="{FCF26936-96A2-49E3-91B0-D25AACDDADDE}" sibTransId="{D1589D1C-A542-41B3-92B8-0F80B58B8C46}"/>
    <dgm:cxn modelId="{47267C33-DCA9-4896-9710-DAAD9DCC0E60}" type="presOf" srcId="{85A17255-1722-4CB9-B361-4FEBAB9F6EF2}" destId="{D11031C4-D159-402A-BF21-ACFA05897449}" srcOrd="0" destOrd="1" presId="urn:microsoft.com/office/officeart/2005/8/layout/vList5"/>
    <dgm:cxn modelId="{FFC5B50C-177F-4F11-AEC1-377A21A25359}" srcId="{3D25D2DD-53FD-4A76-8D97-A8067AADE100}" destId="{A8E245AA-3CA7-4574-9963-3F78F8093FF5}" srcOrd="4" destOrd="0" parTransId="{A4255459-D37A-4F17-BEC7-764AB6E3DF73}" sibTransId="{FB803B39-0C83-4FB0-A382-EF17B7486B72}"/>
    <dgm:cxn modelId="{9F758EBC-B751-4334-90AD-D7D1B4A59ED6}" type="presOf" srcId="{104FFD13-8DD3-40CF-B70B-9600A3985E19}" destId="{D66C2204-E276-4D99-B007-F8CFC351B82A}" srcOrd="0" destOrd="0" presId="urn:microsoft.com/office/officeart/2005/8/layout/vList5"/>
    <dgm:cxn modelId="{637F0AE3-D6F4-46EF-B2DE-95AD48C673AE}" type="presOf" srcId="{A8E245AA-3CA7-4574-9963-3F78F8093FF5}" destId="{A18737EA-3CB1-4514-9DF4-8C23B225CA6D}" srcOrd="0" destOrd="0" presId="urn:microsoft.com/office/officeart/2005/8/layout/vList5"/>
    <dgm:cxn modelId="{AE6D9262-4F30-4140-89B4-014F68B4C4B9}" srcId="{3D2F11E3-19E9-41C0-AD86-D4A8D6D6E4C3}" destId="{85A17255-1722-4CB9-B361-4FEBAB9F6EF2}" srcOrd="0" destOrd="0" parTransId="{C88D2545-33A2-4C57-8AB7-55559AC2D21A}" sibTransId="{E10FE31B-380E-445D-87A6-DF19CE6F87AA}"/>
    <dgm:cxn modelId="{4B44067F-01C6-4BDE-8758-CB72D37B0B17}" type="presOf" srcId="{3D2F11E3-19E9-41C0-AD86-D4A8D6D6E4C3}" destId="{D11031C4-D159-402A-BF21-ACFA05897449}" srcOrd="0" destOrd="0" presId="urn:microsoft.com/office/officeart/2005/8/layout/vList5"/>
    <dgm:cxn modelId="{4A80B54D-138D-438E-9AF3-76515D91437C}" srcId="{3D25D2DD-53FD-4A76-8D97-A8067AADE100}" destId="{C71CAF14-9AEB-47F6-A6FC-E184B4D25756}" srcOrd="0" destOrd="0" parTransId="{893C3DE0-C41A-4E35-A807-EDBB5E1E042D}" sibTransId="{20D8AE7D-28EC-4787-ACA4-B0EAE6AEC3C1}"/>
    <dgm:cxn modelId="{4B643C38-A862-4B45-8E83-4C8BAA1871F1}" srcId="{209F9E52-5CD0-409D-A018-3F902261E726}" destId="{2E2D6D86-70E8-4D95-ABD0-722AFFDF69CE}" srcOrd="0" destOrd="0" parTransId="{4B282D7C-D973-4E6A-BEBD-5C73C403CD72}" sibTransId="{5010351C-5C95-479F-9440-01C9C7A4A4EA}"/>
    <dgm:cxn modelId="{CBF580D4-2ADF-4F26-9A19-12EB385A9718}" type="presOf" srcId="{9994BF0A-244F-4FF8-9A70-B62DF5AB6506}" destId="{0D6D61B1-5F1F-476F-BACC-6BB0847B10D5}" srcOrd="0" destOrd="1" presId="urn:microsoft.com/office/officeart/2005/8/layout/vList5"/>
    <dgm:cxn modelId="{2F28E500-33B3-4442-BC13-6D0FFC201E1E}" srcId="{104FFD13-8DD3-40CF-B70B-9600A3985E19}" destId="{223D80F2-C7F6-4C3D-8932-62112C4372B3}" srcOrd="0" destOrd="0" parTransId="{9B6FA9E0-438A-430A-BCD6-8C0F5B858FC2}" sibTransId="{77052533-CAFB-4144-8867-828B2C345FCA}"/>
    <dgm:cxn modelId="{D91FE44F-DC7D-4B92-97A6-61CA113C2B4C}" srcId="{6F4BB2FC-F1FD-452F-BE50-32D438D01709}" destId="{D2AE90AF-7018-4743-8C1E-57DB29788803}" srcOrd="0" destOrd="0" parTransId="{F80E6CDD-82A4-4E7D-AB57-B7FD8E7A55C7}" sibTransId="{EA842921-1885-4E2B-974D-15CB5DAC789B}"/>
    <dgm:cxn modelId="{B51E60FA-4005-4C17-B9B0-16B9A9FCC347}" srcId="{538B4496-D81A-454C-85AF-B59328249E20}" destId="{9E7E3717-AEC8-487A-8315-556F104A90CC}" srcOrd="0" destOrd="0" parTransId="{1F08A0BB-DB18-48E5-AC30-FB893C7AE493}" sibTransId="{5692FBFC-98BC-4596-96CF-2A22649A05CF}"/>
    <dgm:cxn modelId="{53D806E5-EA53-4429-B2EC-DBE8F9FC7F83}" srcId="{3D25D2DD-53FD-4A76-8D97-A8067AADE100}" destId="{104FFD13-8DD3-40CF-B70B-9600A3985E19}" srcOrd="3" destOrd="0" parTransId="{EB48D83A-8DB2-4F95-8B52-9E833A474893}" sibTransId="{CF79761B-D6F6-40D7-9406-8F372BAF5285}"/>
    <dgm:cxn modelId="{A5A0FF39-A296-4ACB-A585-E2DEA3F72180}" type="presOf" srcId="{2E2D6D86-70E8-4D95-ABD0-722AFFDF69CE}" destId="{6532F1C2-DD5A-48C0-B9A1-5D83364579FB}" srcOrd="0" destOrd="1" presId="urn:microsoft.com/office/officeart/2005/8/layout/vList5"/>
    <dgm:cxn modelId="{B0D82D78-B95A-48AA-810A-FA54E24F4865}" srcId="{A8E245AA-3CA7-4574-9963-3F78F8093FF5}" destId="{538B4496-D81A-454C-85AF-B59328249E20}" srcOrd="0" destOrd="0" parTransId="{0A145B6D-ECAC-47CD-BEF9-0130AB110412}" sibTransId="{8164BD88-B00B-4ADF-BADF-6F4D95ADED33}"/>
    <dgm:cxn modelId="{3C7EB541-45B3-48F2-8F71-07D7DE7FB342}" srcId="{3D25D2DD-53FD-4A76-8D97-A8067AADE100}" destId="{E396298A-9348-4589-AE66-85BB50F4D194}" srcOrd="2" destOrd="0" parTransId="{70D4F73A-F993-4AFF-B0CF-BA5C12ED3453}" sibTransId="{D27215FF-9208-41F7-BC6E-FF0703EA8F23}"/>
    <dgm:cxn modelId="{30B0E49A-F88F-449D-B80D-437BEBA48E1C}" srcId="{223D80F2-C7F6-4C3D-8932-62112C4372B3}" destId="{9994BF0A-244F-4FF8-9A70-B62DF5AB6506}" srcOrd="0" destOrd="0" parTransId="{D8C82678-78A8-48C4-A42B-D40E01C6758E}" sibTransId="{8BB4398A-FEDE-4786-AA75-B34FC5D5DCE1}"/>
    <dgm:cxn modelId="{89254F70-ADD1-4C53-ACE0-CB652CE328E7}" type="presOf" srcId="{6959C286-9BE5-49BF-9A5F-377A3A902E09}" destId="{6A4E767D-6406-4183-8F80-18527143B0BF}" srcOrd="0" destOrd="1" presId="urn:microsoft.com/office/officeart/2005/8/layout/vList5"/>
    <dgm:cxn modelId="{D1AF505E-4C64-4971-9303-11981E51CC50}" type="presOf" srcId="{E396298A-9348-4589-AE66-85BB50F4D194}" destId="{A8F3CBD7-5702-4D59-A4CC-3F255DAD2D7A}" srcOrd="0" destOrd="0" presId="urn:microsoft.com/office/officeart/2005/8/layout/vList5"/>
    <dgm:cxn modelId="{599BD4A3-C9B7-4648-B5D8-A4A44EFCB57F}" type="presOf" srcId="{538B4496-D81A-454C-85AF-B59328249E20}" destId="{90366A7F-252B-4A27-9680-815A7E3B7F6D}" srcOrd="0" destOrd="0" presId="urn:microsoft.com/office/officeart/2005/8/layout/vList5"/>
    <dgm:cxn modelId="{53886204-D80B-4565-81F5-2DE3E3FBB131}" type="presOf" srcId="{C71CAF14-9AEB-47F6-A6FC-E184B4D25756}" destId="{22EECFF6-C8CB-4F46-982A-26AF518407C7}" srcOrd="0" destOrd="0" presId="urn:microsoft.com/office/officeart/2005/8/layout/vList5"/>
    <dgm:cxn modelId="{E561DB0C-A497-4111-B426-160936939FFD}" type="presOf" srcId="{6F4BB2FC-F1FD-452F-BE50-32D438D01709}" destId="{C9E4D091-FDC3-4782-9EA9-5AD6C0476E25}" srcOrd="0" destOrd="0" presId="urn:microsoft.com/office/officeart/2005/8/layout/vList5"/>
    <dgm:cxn modelId="{58E6AE8E-0766-4893-BA87-48F53F52071E}" type="presOf" srcId="{D2AE90AF-7018-4743-8C1E-57DB29788803}" destId="{6A4E767D-6406-4183-8F80-18527143B0BF}" srcOrd="0" destOrd="0" presId="urn:microsoft.com/office/officeart/2005/8/layout/vList5"/>
    <dgm:cxn modelId="{F207AA05-EE1A-44B2-A9CC-1A13F2FCCDA1}" type="presParOf" srcId="{565F56A6-459D-4124-A16D-1903599CE850}" destId="{55F4DA56-9C32-45FE-B25F-7F31B0DBEF75}" srcOrd="0" destOrd="0" presId="urn:microsoft.com/office/officeart/2005/8/layout/vList5"/>
    <dgm:cxn modelId="{79ED28CE-A574-49A4-8E49-20915C1EC6B7}" type="presParOf" srcId="{55F4DA56-9C32-45FE-B25F-7F31B0DBEF75}" destId="{22EECFF6-C8CB-4F46-982A-26AF518407C7}" srcOrd="0" destOrd="0" presId="urn:microsoft.com/office/officeart/2005/8/layout/vList5"/>
    <dgm:cxn modelId="{8215810B-4646-4AFE-948B-02B0DAC2EC7D}" type="presParOf" srcId="{55F4DA56-9C32-45FE-B25F-7F31B0DBEF75}" destId="{6532F1C2-DD5A-48C0-B9A1-5D83364579FB}" srcOrd="1" destOrd="0" presId="urn:microsoft.com/office/officeart/2005/8/layout/vList5"/>
    <dgm:cxn modelId="{4B8732B0-CB1F-40CC-BB06-E486AA52EC5F}" type="presParOf" srcId="{565F56A6-459D-4124-A16D-1903599CE850}" destId="{AE9F7F1A-CDC8-492A-AB01-345EF27D6C0D}" srcOrd="1" destOrd="0" presId="urn:microsoft.com/office/officeart/2005/8/layout/vList5"/>
    <dgm:cxn modelId="{F44C31C4-93BE-4FD8-B395-2C3E8DE2322E}" type="presParOf" srcId="{565F56A6-459D-4124-A16D-1903599CE850}" destId="{510A2D21-BEE3-4489-9EAB-A1219E47A307}" srcOrd="2" destOrd="0" presId="urn:microsoft.com/office/officeart/2005/8/layout/vList5"/>
    <dgm:cxn modelId="{120EA460-F454-4CD6-B586-418767740754}" type="presParOf" srcId="{510A2D21-BEE3-4489-9EAB-A1219E47A307}" destId="{C9E4D091-FDC3-4782-9EA9-5AD6C0476E25}" srcOrd="0" destOrd="0" presId="urn:microsoft.com/office/officeart/2005/8/layout/vList5"/>
    <dgm:cxn modelId="{8F4EC773-8CB8-4ECC-BD16-D3A74E077032}" type="presParOf" srcId="{510A2D21-BEE3-4489-9EAB-A1219E47A307}" destId="{6A4E767D-6406-4183-8F80-18527143B0BF}" srcOrd="1" destOrd="0" presId="urn:microsoft.com/office/officeart/2005/8/layout/vList5"/>
    <dgm:cxn modelId="{DB19152C-83BF-4734-A465-D86C9DED7424}" type="presParOf" srcId="{565F56A6-459D-4124-A16D-1903599CE850}" destId="{837DF62C-AA16-412D-90B6-1F255D29637E}" srcOrd="3" destOrd="0" presId="urn:microsoft.com/office/officeart/2005/8/layout/vList5"/>
    <dgm:cxn modelId="{611EF832-F17F-4945-B8B8-63212862215F}" type="presParOf" srcId="{565F56A6-459D-4124-A16D-1903599CE850}" destId="{7050D71A-EFDA-4886-A695-C941A01F55C4}" srcOrd="4" destOrd="0" presId="urn:microsoft.com/office/officeart/2005/8/layout/vList5"/>
    <dgm:cxn modelId="{6F314FBC-FD97-427A-B930-CE3ED3CAE736}" type="presParOf" srcId="{7050D71A-EFDA-4886-A695-C941A01F55C4}" destId="{A8F3CBD7-5702-4D59-A4CC-3F255DAD2D7A}" srcOrd="0" destOrd="0" presId="urn:microsoft.com/office/officeart/2005/8/layout/vList5"/>
    <dgm:cxn modelId="{5F975917-A01F-4837-A63D-97102D9A7909}" type="presParOf" srcId="{7050D71A-EFDA-4886-A695-C941A01F55C4}" destId="{D11031C4-D159-402A-BF21-ACFA05897449}" srcOrd="1" destOrd="0" presId="urn:microsoft.com/office/officeart/2005/8/layout/vList5"/>
    <dgm:cxn modelId="{0EF6F917-D601-4A6F-94A0-64E39A9D36CF}" type="presParOf" srcId="{565F56A6-459D-4124-A16D-1903599CE850}" destId="{3287F2D1-BF40-4D87-B5FB-D6C1ACE4BB10}" srcOrd="5" destOrd="0" presId="urn:microsoft.com/office/officeart/2005/8/layout/vList5"/>
    <dgm:cxn modelId="{FA732A5B-D33B-4FDB-A1EB-39F862B3BA69}" type="presParOf" srcId="{565F56A6-459D-4124-A16D-1903599CE850}" destId="{0272BEE5-F7BF-4A84-961F-FBF927DB3334}" srcOrd="6" destOrd="0" presId="urn:microsoft.com/office/officeart/2005/8/layout/vList5"/>
    <dgm:cxn modelId="{7691570C-0E05-4D11-AA10-7EF410E6BC47}" type="presParOf" srcId="{0272BEE5-F7BF-4A84-961F-FBF927DB3334}" destId="{D66C2204-E276-4D99-B007-F8CFC351B82A}" srcOrd="0" destOrd="0" presId="urn:microsoft.com/office/officeart/2005/8/layout/vList5"/>
    <dgm:cxn modelId="{90D3F293-CDC0-4EB9-B554-C0E17649C4B3}" type="presParOf" srcId="{0272BEE5-F7BF-4A84-961F-FBF927DB3334}" destId="{0D6D61B1-5F1F-476F-BACC-6BB0847B10D5}" srcOrd="1" destOrd="0" presId="urn:microsoft.com/office/officeart/2005/8/layout/vList5"/>
    <dgm:cxn modelId="{751A00B2-0477-42B2-88AD-FDA444D3B49B}" type="presParOf" srcId="{565F56A6-459D-4124-A16D-1903599CE850}" destId="{1D05013B-8178-4ED1-94B8-D730023A037D}" srcOrd="7" destOrd="0" presId="urn:microsoft.com/office/officeart/2005/8/layout/vList5"/>
    <dgm:cxn modelId="{246D2837-A707-4153-89DE-D47DFF34B27E}" type="presParOf" srcId="{565F56A6-459D-4124-A16D-1903599CE850}" destId="{096EBAE8-05FA-4ACE-AB36-08CB495F2367}" srcOrd="8" destOrd="0" presId="urn:microsoft.com/office/officeart/2005/8/layout/vList5"/>
    <dgm:cxn modelId="{C8A77C50-446D-4E57-A9D4-DF05A67A52FA}" type="presParOf" srcId="{096EBAE8-05FA-4ACE-AB36-08CB495F2367}" destId="{A18737EA-3CB1-4514-9DF4-8C23B225CA6D}" srcOrd="0" destOrd="0" presId="urn:microsoft.com/office/officeart/2005/8/layout/vList5"/>
    <dgm:cxn modelId="{D984E63B-CADE-4A6D-8BD9-BDE5516FE9D1}" type="presParOf" srcId="{096EBAE8-05FA-4ACE-AB36-08CB495F2367}" destId="{90366A7F-252B-4A27-9680-815A7E3B7F6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2F1C2-DD5A-48C0-B9A1-5D83364579FB}">
      <dsp:nvSpPr>
        <dsp:cNvPr id="0" name=""/>
        <dsp:cNvSpPr/>
      </dsp:nvSpPr>
      <dsp:spPr>
        <a:xfrm rot="5400000">
          <a:off x="7500240" y="-3262779"/>
          <a:ext cx="679492" cy="7378810"/>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ja-JP" altLang="en-US" sz="1700" kern="1200" dirty="0"/>
            <a:t>ブラウザ経由でインスタンス作成ウィザードを用いる方法</a:t>
          </a:r>
          <a:endParaRPr lang="en-US" altLang="ja-JP" sz="1700" kern="1200" dirty="0"/>
        </a:p>
        <a:p>
          <a:pPr marL="342900" lvl="2" indent="-171450" algn="l" defTabSz="755650">
            <a:lnSpc>
              <a:spcPct val="90000"/>
            </a:lnSpc>
            <a:spcBef>
              <a:spcPct val="0"/>
            </a:spcBef>
            <a:spcAft>
              <a:spcPct val="15000"/>
            </a:spcAft>
            <a:buChar char="••"/>
          </a:pPr>
          <a:r>
            <a:rPr lang="en-US" altLang="ja-JP" sz="1700" kern="1200" dirty="0"/>
            <a:t>3 </a:t>
          </a:r>
          <a:r>
            <a:rPr lang="ja-JP" altLang="en-US" sz="1700" kern="1200" dirty="0"/>
            <a:t>ステップでのインスタンス作成が可能</a:t>
          </a:r>
          <a:endParaRPr lang="en-US" altLang="ja-JP" sz="1700" kern="1200" dirty="0"/>
        </a:p>
      </dsp:txBody>
      <dsp:txXfrm rot="-5400000">
        <a:off x="4150581" y="120050"/>
        <a:ext cx="7345640" cy="613152"/>
      </dsp:txXfrm>
    </dsp:sp>
    <dsp:sp modelId="{22EECFF6-C8CB-4F46-982A-26AF518407C7}">
      <dsp:nvSpPr>
        <dsp:cNvPr id="0" name=""/>
        <dsp:cNvSpPr/>
      </dsp:nvSpPr>
      <dsp:spPr>
        <a:xfrm>
          <a:off x="0" y="1942"/>
          <a:ext cx="4150581" cy="8493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ja-JP" altLang="en-US" sz="2600" kern="1200" dirty="0"/>
            <a:t>インスタンス作成ウィザード</a:t>
          </a:r>
          <a:endParaRPr lang="en-US" altLang="ja-JP" sz="2600" kern="1200" dirty="0"/>
        </a:p>
      </dsp:txBody>
      <dsp:txXfrm>
        <a:off x="41463" y="43405"/>
        <a:ext cx="4067655" cy="766439"/>
      </dsp:txXfrm>
    </dsp:sp>
    <dsp:sp modelId="{6A4E767D-6406-4183-8F80-18527143B0BF}">
      <dsp:nvSpPr>
        <dsp:cNvPr id="0" name=""/>
        <dsp:cNvSpPr/>
      </dsp:nvSpPr>
      <dsp:spPr>
        <a:xfrm rot="5400000">
          <a:off x="7500240" y="-2370945"/>
          <a:ext cx="679492" cy="7378810"/>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ja-JP" altLang="en-US" sz="1700" kern="1200" dirty="0"/>
            <a:t>インスタンス作成用として公開されている</a:t>
          </a:r>
          <a:r>
            <a:rPr lang="en-US" altLang="ja-JP" sz="1700" kern="1200" dirty="0"/>
            <a:t>REST-API</a:t>
          </a:r>
          <a:r>
            <a:rPr lang="ja-JP" altLang="en-US" sz="1700" kern="1200" dirty="0"/>
            <a:t>を用いる方法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インスタンス情報は予め</a:t>
          </a:r>
          <a:r>
            <a:rPr lang="en-US" altLang="ja-JP" sz="1700" kern="1200" dirty="0"/>
            <a:t>JSON</a:t>
          </a:r>
          <a:r>
            <a:rPr lang="ja-JP" altLang="en-US" sz="1700" kern="1200" dirty="0"/>
            <a:t>ファイルとして用意する</a:t>
          </a:r>
          <a:endParaRPr lang="en-US" altLang="ja-JP" sz="1700" kern="1200" dirty="0"/>
        </a:p>
      </dsp:txBody>
      <dsp:txXfrm rot="-5400000">
        <a:off x="4150581" y="1011884"/>
        <a:ext cx="7345640" cy="613152"/>
      </dsp:txXfrm>
    </dsp:sp>
    <dsp:sp modelId="{C9E4D091-FDC3-4782-9EA9-5AD6C0476E25}">
      <dsp:nvSpPr>
        <dsp:cNvPr id="0" name=""/>
        <dsp:cNvSpPr/>
      </dsp:nvSpPr>
      <dsp:spPr>
        <a:xfrm>
          <a:off x="0" y="893776"/>
          <a:ext cx="4150581" cy="84936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altLang="ja-JP" sz="2600" kern="1200" dirty="0"/>
            <a:t>REST-API</a:t>
          </a:r>
        </a:p>
      </dsp:txBody>
      <dsp:txXfrm>
        <a:off x="41463" y="935239"/>
        <a:ext cx="4067655" cy="766439"/>
      </dsp:txXfrm>
    </dsp:sp>
    <dsp:sp modelId="{D11031C4-D159-402A-BF21-ACFA05897449}">
      <dsp:nvSpPr>
        <dsp:cNvPr id="0" name=""/>
        <dsp:cNvSpPr/>
      </dsp:nvSpPr>
      <dsp:spPr>
        <a:xfrm rot="5400000">
          <a:off x="7500240" y="-1479111"/>
          <a:ext cx="679492" cy="737881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altLang="ja-JP" sz="1700" kern="1200" dirty="0"/>
            <a:t>Oracle PaaS </a:t>
          </a:r>
          <a:r>
            <a:rPr lang="ja-JP" altLang="en-US" sz="1700" kern="1200" dirty="0"/>
            <a:t>用に用意されている </a:t>
          </a:r>
          <a:r>
            <a:rPr lang="en-US" altLang="ja-JP" sz="1700" kern="1200" dirty="0"/>
            <a:t>CLI </a:t>
          </a:r>
          <a:r>
            <a:rPr lang="ja-JP" altLang="en-US" sz="1700" kern="1200" dirty="0"/>
            <a:t>を用いる方法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インスタンス情報は予め</a:t>
          </a:r>
          <a:r>
            <a:rPr lang="en-US" altLang="ja-JP" sz="1700" kern="1200" dirty="0"/>
            <a:t>JSON</a:t>
          </a:r>
          <a:r>
            <a:rPr lang="ja-JP" altLang="en-US" sz="1700" kern="1200" dirty="0"/>
            <a:t>ファイルとして用意する</a:t>
          </a:r>
          <a:endParaRPr lang="en-US" altLang="ja-JP" sz="1700" kern="1200" dirty="0"/>
        </a:p>
      </dsp:txBody>
      <dsp:txXfrm rot="-5400000">
        <a:off x="4150581" y="1903718"/>
        <a:ext cx="7345640" cy="613152"/>
      </dsp:txXfrm>
    </dsp:sp>
    <dsp:sp modelId="{A8F3CBD7-5702-4D59-A4CC-3F255DAD2D7A}">
      <dsp:nvSpPr>
        <dsp:cNvPr id="0" name=""/>
        <dsp:cNvSpPr/>
      </dsp:nvSpPr>
      <dsp:spPr>
        <a:xfrm>
          <a:off x="0" y="1785611"/>
          <a:ext cx="4150581" cy="8493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altLang="ja-JP" sz="2600" kern="1200" dirty="0"/>
            <a:t>PSM-CLI</a:t>
          </a:r>
        </a:p>
      </dsp:txBody>
      <dsp:txXfrm>
        <a:off x="41463" y="1827074"/>
        <a:ext cx="4067655" cy="766439"/>
      </dsp:txXfrm>
    </dsp:sp>
    <dsp:sp modelId="{0D6D61B1-5F1F-476F-BACC-6BB0847B10D5}">
      <dsp:nvSpPr>
        <dsp:cNvPr id="0" name=""/>
        <dsp:cNvSpPr/>
      </dsp:nvSpPr>
      <dsp:spPr>
        <a:xfrm rot="5400000">
          <a:off x="7500240" y="-587277"/>
          <a:ext cx="679492" cy="7378810"/>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altLang="ja-JP" sz="1700" kern="1200" dirty="0"/>
            <a:t>DBCS</a:t>
          </a:r>
          <a:r>
            <a:rPr lang="ja-JP" altLang="en-US" sz="1700" kern="1200" dirty="0"/>
            <a:t>や</a:t>
          </a:r>
          <a:r>
            <a:rPr lang="en-US" altLang="ja-JP" sz="1700" kern="1200" dirty="0" err="1"/>
            <a:t>StorageCS</a:t>
          </a:r>
          <a:r>
            <a:rPr lang="ja-JP" altLang="en-US" sz="1700" kern="1200" dirty="0"/>
            <a:t>など複数のクラウドサービスをスタックとして作成する方法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作成対象のサービス構成を予めスタックテンプレート</a:t>
          </a:r>
          <a:r>
            <a:rPr lang="en-US" altLang="ja-JP" sz="1700" kern="1200" dirty="0"/>
            <a:t>(YAML)</a:t>
          </a:r>
          <a:r>
            <a:rPr lang="ja-JP" altLang="en-US" sz="1700" kern="1200" dirty="0"/>
            <a:t>として用意する</a:t>
          </a:r>
          <a:endParaRPr lang="en-US" altLang="ja-JP" sz="1700" kern="1200" dirty="0"/>
        </a:p>
      </dsp:txBody>
      <dsp:txXfrm rot="-5400000">
        <a:off x="4150581" y="2795552"/>
        <a:ext cx="7345640" cy="613152"/>
      </dsp:txXfrm>
    </dsp:sp>
    <dsp:sp modelId="{D66C2204-E276-4D99-B007-F8CFC351B82A}">
      <dsp:nvSpPr>
        <dsp:cNvPr id="0" name=""/>
        <dsp:cNvSpPr/>
      </dsp:nvSpPr>
      <dsp:spPr>
        <a:xfrm>
          <a:off x="0" y="2677445"/>
          <a:ext cx="4150581" cy="84936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ja-JP" altLang="en-US" sz="2600" kern="1200" dirty="0"/>
            <a:t>スタック・マネージャ</a:t>
          </a:r>
          <a:endParaRPr lang="en-US" altLang="ja-JP" sz="2600" kern="1200" dirty="0"/>
        </a:p>
      </dsp:txBody>
      <dsp:txXfrm>
        <a:off x="41463" y="2718908"/>
        <a:ext cx="4067655" cy="766439"/>
      </dsp:txXfrm>
    </dsp:sp>
    <dsp:sp modelId="{90366A7F-252B-4A27-9680-815A7E3B7F6D}">
      <dsp:nvSpPr>
        <dsp:cNvPr id="0" name=""/>
        <dsp:cNvSpPr/>
      </dsp:nvSpPr>
      <dsp:spPr>
        <a:xfrm rot="5400000">
          <a:off x="7500240" y="304556"/>
          <a:ext cx="679492" cy="7378810"/>
        </a:xfrm>
        <a:prstGeom prst="round2Same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ja-JP" altLang="en-US" sz="1700" kern="1200" dirty="0"/>
            <a:t>ダッシュボード画面のツールバーのクイックスタートから作成する方法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予め定義された可用性レベルの異なるインスタンスタイプを選択する</a:t>
          </a:r>
          <a:endParaRPr lang="en-US" altLang="ja-JP" sz="1700" kern="1200" dirty="0"/>
        </a:p>
      </dsp:txBody>
      <dsp:txXfrm rot="-5400000">
        <a:off x="4150581" y="3687385"/>
        <a:ext cx="7345640" cy="613152"/>
      </dsp:txXfrm>
    </dsp:sp>
    <dsp:sp modelId="{A18737EA-3CB1-4514-9DF4-8C23B225CA6D}">
      <dsp:nvSpPr>
        <dsp:cNvPr id="0" name=""/>
        <dsp:cNvSpPr/>
      </dsp:nvSpPr>
      <dsp:spPr>
        <a:xfrm>
          <a:off x="0" y="3569279"/>
          <a:ext cx="4150581" cy="84936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ja-JP" altLang="en-US" sz="2600" kern="1200" dirty="0"/>
            <a:t>クイック・スタート</a:t>
          </a:r>
          <a:endParaRPr lang="en-US" altLang="ja-JP" sz="2600" kern="1200" dirty="0"/>
        </a:p>
      </dsp:txBody>
      <dsp:txXfrm>
        <a:off x="41463" y="3610742"/>
        <a:ext cx="4067655" cy="766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2F1C2-DD5A-48C0-B9A1-5D83364579FB}">
      <dsp:nvSpPr>
        <dsp:cNvPr id="0" name=""/>
        <dsp:cNvSpPr/>
      </dsp:nvSpPr>
      <dsp:spPr>
        <a:xfrm rot="5400000">
          <a:off x="7500240" y="-3262779"/>
          <a:ext cx="679492" cy="7378810"/>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ja-JP" altLang="en-US" sz="1700" kern="1200" dirty="0"/>
            <a:t>ブラウザ経由でインスタンス作成ウィザードを用いる方法</a:t>
          </a:r>
          <a:endParaRPr lang="en-US" altLang="ja-JP" sz="1700" kern="1200" dirty="0"/>
        </a:p>
        <a:p>
          <a:pPr marL="342900" lvl="2" indent="-171450" algn="l" defTabSz="755650">
            <a:lnSpc>
              <a:spcPct val="90000"/>
            </a:lnSpc>
            <a:spcBef>
              <a:spcPct val="0"/>
            </a:spcBef>
            <a:spcAft>
              <a:spcPct val="15000"/>
            </a:spcAft>
            <a:buChar char="••"/>
          </a:pPr>
          <a:r>
            <a:rPr lang="en-US" altLang="ja-JP" sz="1700" kern="1200" dirty="0"/>
            <a:t>3 </a:t>
          </a:r>
          <a:r>
            <a:rPr lang="ja-JP" altLang="en-US" sz="1700" kern="1200" dirty="0"/>
            <a:t>ステップでのインスタンス作成が可能</a:t>
          </a:r>
          <a:endParaRPr lang="en-US" altLang="ja-JP" sz="1700" kern="1200" dirty="0"/>
        </a:p>
      </dsp:txBody>
      <dsp:txXfrm rot="-5400000">
        <a:off x="4150581" y="120050"/>
        <a:ext cx="7345640" cy="613152"/>
      </dsp:txXfrm>
    </dsp:sp>
    <dsp:sp modelId="{22EECFF6-C8CB-4F46-982A-26AF518407C7}">
      <dsp:nvSpPr>
        <dsp:cNvPr id="0" name=""/>
        <dsp:cNvSpPr/>
      </dsp:nvSpPr>
      <dsp:spPr>
        <a:xfrm>
          <a:off x="0" y="1942"/>
          <a:ext cx="4150581" cy="8493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ja-JP" altLang="en-US" sz="2600" kern="1200" dirty="0"/>
            <a:t>インスタンス作成ウィザード</a:t>
          </a:r>
          <a:endParaRPr lang="en-US" altLang="ja-JP" sz="2600" kern="1200" dirty="0"/>
        </a:p>
      </dsp:txBody>
      <dsp:txXfrm>
        <a:off x="41463" y="43405"/>
        <a:ext cx="4067655" cy="766439"/>
      </dsp:txXfrm>
    </dsp:sp>
    <dsp:sp modelId="{6A4E767D-6406-4183-8F80-18527143B0BF}">
      <dsp:nvSpPr>
        <dsp:cNvPr id="0" name=""/>
        <dsp:cNvSpPr/>
      </dsp:nvSpPr>
      <dsp:spPr>
        <a:xfrm rot="5400000">
          <a:off x="7500240" y="-2370945"/>
          <a:ext cx="679492" cy="7378810"/>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ja-JP" altLang="en-US" sz="1700" kern="1200" dirty="0"/>
            <a:t>インスタンス作成用として公開されている</a:t>
          </a:r>
          <a:r>
            <a:rPr lang="en-US" altLang="ja-JP" sz="1700" kern="1200" dirty="0"/>
            <a:t>REST-API</a:t>
          </a:r>
          <a:r>
            <a:rPr lang="ja-JP" altLang="en-US" sz="1700" kern="1200" dirty="0"/>
            <a:t>を用いる方法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インスタンス情報は予め</a:t>
          </a:r>
          <a:r>
            <a:rPr lang="en-US" altLang="ja-JP" sz="1700" kern="1200" dirty="0"/>
            <a:t>JSON</a:t>
          </a:r>
          <a:r>
            <a:rPr lang="ja-JP" altLang="en-US" sz="1700" kern="1200" dirty="0"/>
            <a:t>ファイルとして用意する</a:t>
          </a:r>
          <a:endParaRPr lang="en-US" altLang="ja-JP" sz="1700" kern="1200" dirty="0"/>
        </a:p>
      </dsp:txBody>
      <dsp:txXfrm rot="-5400000">
        <a:off x="4150581" y="1011884"/>
        <a:ext cx="7345640" cy="613152"/>
      </dsp:txXfrm>
    </dsp:sp>
    <dsp:sp modelId="{C9E4D091-FDC3-4782-9EA9-5AD6C0476E25}">
      <dsp:nvSpPr>
        <dsp:cNvPr id="0" name=""/>
        <dsp:cNvSpPr/>
      </dsp:nvSpPr>
      <dsp:spPr>
        <a:xfrm>
          <a:off x="0" y="893776"/>
          <a:ext cx="4150581" cy="84936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altLang="ja-JP" sz="2600" kern="1200" dirty="0"/>
            <a:t>REST-API</a:t>
          </a:r>
        </a:p>
      </dsp:txBody>
      <dsp:txXfrm>
        <a:off x="41463" y="935239"/>
        <a:ext cx="4067655" cy="766439"/>
      </dsp:txXfrm>
    </dsp:sp>
    <dsp:sp modelId="{D11031C4-D159-402A-BF21-ACFA05897449}">
      <dsp:nvSpPr>
        <dsp:cNvPr id="0" name=""/>
        <dsp:cNvSpPr/>
      </dsp:nvSpPr>
      <dsp:spPr>
        <a:xfrm rot="5400000">
          <a:off x="7500240" y="-1479111"/>
          <a:ext cx="679492" cy="737881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altLang="ja-JP" sz="1700" kern="1200" dirty="0"/>
            <a:t>Oracle PaaS </a:t>
          </a:r>
          <a:r>
            <a:rPr lang="ja-JP" altLang="en-US" sz="1700" kern="1200" dirty="0"/>
            <a:t>用に用意されている </a:t>
          </a:r>
          <a:r>
            <a:rPr lang="en-US" altLang="ja-JP" sz="1700" kern="1200" dirty="0"/>
            <a:t>CLI </a:t>
          </a:r>
          <a:r>
            <a:rPr lang="ja-JP" altLang="en-US" sz="1700" kern="1200" dirty="0"/>
            <a:t>を用いる方法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インスタンス情報は予め</a:t>
          </a:r>
          <a:r>
            <a:rPr lang="en-US" altLang="ja-JP" sz="1700" kern="1200" dirty="0"/>
            <a:t>JSON</a:t>
          </a:r>
          <a:r>
            <a:rPr lang="ja-JP" altLang="en-US" sz="1700" kern="1200" dirty="0"/>
            <a:t>ファイルとして用意する</a:t>
          </a:r>
          <a:endParaRPr lang="en-US" altLang="ja-JP" sz="1700" kern="1200" dirty="0"/>
        </a:p>
      </dsp:txBody>
      <dsp:txXfrm rot="-5400000">
        <a:off x="4150581" y="1903718"/>
        <a:ext cx="7345640" cy="613152"/>
      </dsp:txXfrm>
    </dsp:sp>
    <dsp:sp modelId="{A8F3CBD7-5702-4D59-A4CC-3F255DAD2D7A}">
      <dsp:nvSpPr>
        <dsp:cNvPr id="0" name=""/>
        <dsp:cNvSpPr/>
      </dsp:nvSpPr>
      <dsp:spPr>
        <a:xfrm>
          <a:off x="0" y="1785611"/>
          <a:ext cx="4150581" cy="8493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altLang="ja-JP" sz="2600" kern="1200" dirty="0"/>
            <a:t>PSM-CLI</a:t>
          </a:r>
        </a:p>
      </dsp:txBody>
      <dsp:txXfrm>
        <a:off x="41463" y="1827074"/>
        <a:ext cx="4067655" cy="766439"/>
      </dsp:txXfrm>
    </dsp:sp>
    <dsp:sp modelId="{0D6D61B1-5F1F-476F-BACC-6BB0847B10D5}">
      <dsp:nvSpPr>
        <dsp:cNvPr id="0" name=""/>
        <dsp:cNvSpPr/>
      </dsp:nvSpPr>
      <dsp:spPr>
        <a:xfrm rot="5400000">
          <a:off x="7500240" y="-587277"/>
          <a:ext cx="679492" cy="7378810"/>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altLang="ja-JP" sz="1700" kern="1200" dirty="0"/>
            <a:t>DBCS</a:t>
          </a:r>
          <a:r>
            <a:rPr lang="ja-JP" altLang="en-US" sz="1700" kern="1200" dirty="0"/>
            <a:t>や</a:t>
          </a:r>
          <a:r>
            <a:rPr lang="en-US" altLang="ja-JP" sz="1700" kern="1200" dirty="0" err="1"/>
            <a:t>StorageCS</a:t>
          </a:r>
          <a:r>
            <a:rPr lang="ja-JP" altLang="en-US" sz="1700" kern="1200" dirty="0"/>
            <a:t>など複数のクラウドサービスをスタックとして作成する方法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作成対象のサービス構成を予めスタックテンプレート</a:t>
          </a:r>
          <a:r>
            <a:rPr lang="en-US" altLang="ja-JP" sz="1700" kern="1200" dirty="0"/>
            <a:t>(YAML)</a:t>
          </a:r>
          <a:r>
            <a:rPr lang="ja-JP" altLang="en-US" sz="1700" kern="1200" dirty="0"/>
            <a:t>として用意する</a:t>
          </a:r>
          <a:endParaRPr lang="en-US" altLang="ja-JP" sz="1700" kern="1200" dirty="0"/>
        </a:p>
      </dsp:txBody>
      <dsp:txXfrm rot="-5400000">
        <a:off x="4150581" y="2795552"/>
        <a:ext cx="7345640" cy="613152"/>
      </dsp:txXfrm>
    </dsp:sp>
    <dsp:sp modelId="{D66C2204-E276-4D99-B007-F8CFC351B82A}">
      <dsp:nvSpPr>
        <dsp:cNvPr id="0" name=""/>
        <dsp:cNvSpPr/>
      </dsp:nvSpPr>
      <dsp:spPr>
        <a:xfrm>
          <a:off x="0" y="2677445"/>
          <a:ext cx="4150581" cy="84936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ja-JP" altLang="en-US" sz="2600" kern="1200" dirty="0"/>
            <a:t>スタック・マネージャ</a:t>
          </a:r>
          <a:endParaRPr lang="en-US" altLang="ja-JP" sz="2600" kern="1200" dirty="0"/>
        </a:p>
      </dsp:txBody>
      <dsp:txXfrm>
        <a:off x="41463" y="2718908"/>
        <a:ext cx="4067655" cy="766439"/>
      </dsp:txXfrm>
    </dsp:sp>
    <dsp:sp modelId="{90366A7F-252B-4A27-9680-815A7E3B7F6D}">
      <dsp:nvSpPr>
        <dsp:cNvPr id="0" name=""/>
        <dsp:cNvSpPr/>
      </dsp:nvSpPr>
      <dsp:spPr>
        <a:xfrm rot="5400000">
          <a:off x="7500240" y="304556"/>
          <a:ext cx="679492" cy="7378810"/>
        </a:xfrm>
        <a:prstGeom prst="round2Same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ja-JP" altLang="en-US" sz="1700" kern="1200" dirty="0"/>
            <a:t>ダッシュボード画面のツールバーのクイックスタートから作成する方法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予め定義された可用性レベルの異なるインスタンスタイプを選択する</a:t>
          </a:r>
          <a:endParaRPr lang="en-US" altLang="ja-JP" sz="1700" kern="1200" dirty="0"/>
        </a:p>
      </dsp:txBody>
      <dsp:txXfrm rot="-5400000">
        <a:off x="4150581" y="3687385"/>
        <a:ext cx="7345640" cy="613152"/>
      </dsp:txXfrm>
    </dsp:sp>
    <dsp:sp modelId="{A18737EA-3CB1-4514-9DF4-8C23B225CA6D}">
      <dsp:nvSpPr>
        <dsp:cNvPr id="0" name=""/>
        <dsp:cNvSpPr/>
      </dsp:nvSpPr>
      <dsp:spPr>
        <a:xfrm>
          <a:off x="0" y="3569279"/>
          <a:ext cx="4150581" cy="84936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ja-JP" altLang="en-US" sz="2600" kern="1200" dirty="0"/>
            <a:t>クイック・スタート</a:t>
          </a:r>
          <a:endParaRPr lang="en-US" altLang="ja-JP" sz="2600" kern="1200" dirty="0"/>
        </a:p>
      </dsp:txBody>
      <dsp:txXfrm>
        <a:off x="41463" y="3610742"/>
        <a:ext cx="4067655" cy="766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2F1C2-DD5A-48C0-B9A1-5D83364579FB}">
      <dsp:nvSpPr>
        <dsp:cNvPr id="0" name=""/>
        <dsp:cNvSpPr/>
      </dsp:nvSpPr>
      <dsp:spPr>
        <a:xfrm rot="5400000">
          <a:off x="7500240" y="-3262779"/>
          <a:ext cx="679492" cy="7378810"/>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ja-JP" altLang="en-US" sz="1700" kern="1200" dirty="0"/>
            <a:t>ブラウザ経由でインスタンス作成ウィザードを用いる方法</a:t>
          </a:r>
          <a:endParaRPr lang="en-US" altLang="ja-JP" sz="1700" kern="1200" dirty="0"/>
        </a:p>
        <a:p>
          <a:pPr marL="342900" lvl="2" indent="-171450" algn="l" defTabSz="755650">
            <a:lnSpc>
              <a:spcPct val="90000"/>
            </a:lnSpc>
            <a:spcBef>
              <a:spcPct val="0"/>
            </a:spcBef>
            <a:spcAft>
              <a:spcPct val="15000"/>
            </a:spcAft>
            <a:buChar char="••"/>
          </a:pPr>
          <a:r>
            <a:rPr lang="en-US" altLang="ja-JP" sz="1700" kern="1200" dirty="0"/>
            <a:t>3 </a:t>
          </a:r>
          <a:r>
            <a:rPr lang="ja-JP" altLang="en-US" sz="1700" kern="1200" dirty="0"/>
            <a:t>ステップでのインスタンス作成が可能</a:t>
          </a:r>
          <a:endParaRPr lang="en-US" altLang="ja-JP" sz="1700" kern="1200" dirty="0"/>
        </a:p>
      </dsp:txBody>
      <dsp:txXfrm rot="-5400000">
        <a:off x="4150581" y="120050"/>
        <a:ext cx="7345640" cy="613152"/>
      </dsp:txXfrm>
    </dsp:sp>
    <dsp:sp modelId="{22EECFF6-C8CB-4F46-982A-26AF518407C7}">
      <dsp:nvSpPr>
        <dsp:cNvPr id="0" name=""/>
        <dsp:cNvSpPr/>
      </dsp:nvSpPr>
      <dsp:spPr>
        <a:xfrm>
          <a:off x="0" y="1942"/>
          <a:ext cx="4150581" cy="8493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ja-JP" altLang="en-US" sz="2600" kern="1200" dirty="0"/>
            <a:t>インスタンス作成ウィザード</a:t>
          </a:r>
          <a:endParaRPr lang="en-US" altLang="ja-JP" sz="2600" kern="1200" dirty="0"/>
        </a:p>
      </dsp:txBody>
      <dsp:txXfrm>
        <a:off x="41463" y="43405"/>
        <a:ext cx="4067655" cy="766439"/>
      </dsp:txXfrm>
    </dsp:sp>
    <dsp:sp modelId="{6A4E767D-6406-4183-8F80-18527143B0BF}">
      <dsp:nvSpPr>
        <dsp:cNvPr id="0" name=""/>
        <dsp:cNvSpPr/>
      </dsp:nvSpPr>
      <dsp:spPr>
        <a:xfrm rot="5400000">
          <a:off x="7500240" y="-2370945"/>
          <a:ext cx="679492" cy="7378810"/>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ja-JP" altLang="en-US" sz="1700" kern="1200" dirty="0"/>
            <a:t>インスタンス作成用として公開されている</a:t>
          </a:r>
          <a:r>
            <a:rPr lang="en-US" altLang="ja-JP" sz="1700" kern="1200" dirty="0"/>
            <a:t>REST-API</a:t>
          </a:r>
          <a:r>
            <a:rPr lang="ja-JP" altLang="en-US" sz="1700" kern="1200" dirty="0"/>
            <a:t>を用いる方法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インスタンス情報は予め</a:t>
          </a:r>
          <a:r>
            <a:rPr lang="en-US" altLang="ja-JP" sz="1700" kern="1200" dirty="0"/>
            <a:t>JSON</a:t>
          </a:r>
          <a:r>
            <a:rPr lang="ja-JP" altLang="en-US" sz="1700" kern="1200" dirty="0"/>
            <a:t>ファイルとして用意する</a:t>
          </a:r>
          <a:endParaRPr lang="en-US" altLang="ja-JP" sz="1700" kern="1200" dirty="0"/>
        </a:p>
      </dsp:txBody>
      <dsp:txXfrm rot="-5400000">
        <a:off x="4150581" y="1011884"/>
        <a:ext cx="7345640" cy="613152"/>
      </dsp:txXfrm>
    </dsp:sp>
    <dsp:sp modelId="{C9E4D091-FDC3-4782-9EA9-5AD6C0476E25}">
      <dsp:nvSpPr>
        <dsp:cNvPr id="0" name=""/>
        <dsp:cNvSpPr/>
      </dsp:nvSpPr>
      <dsp:spPr>
        <a:xfrm>
          <a:off x="0" y="893776"/>
          <a:ext cx="4150581" cy="84936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altLang="ja-JP" sz="2600" kern="1200" dirty="0"/>
            <a:t>REST-API</a:t>
          </a:r>
        </a:p>
      </dsp:txBody>
      <dsp:txXfrm>
        <a:off x="41463" y="935239"/>
        <a:ext cx="4067655" cy="766439"/>
      </dsp:txXfrm>
    </dsp:sp>
    <dsp:sp modelId="{D11031C4-D159-402A-BF21-ACFA05897449}">
      <dsp:nvSpPr>
        <dsp:cNvPr id="0" name=""/>
        <dsp:cNvSpPr/>
      </dsp:nvSpPr>
      <dsp:spPr>
        <a:xfrm rot="5400000">
          <a:off x="7500240" y="-1479111"/>
          <a:ext cx="679492" cy="737881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altLang="ja-JP" sz="1700" kern="1200" dirty="0"/>
            <a:t>Oracle PaaS </a:t>
          </a:r>
          <a:r>
            <a:rPr lang="ja-JP" altLang="en-US" sz="1700" kern="1200" dirty="0"/>
            <a:t>用に用意されている </a:t>
          </a:r>
          <a:r>
            <a:rPr lang="en-US" altLang="ja-JP" sz="1700" kern="1200" dirty="0"/>
            <a:t>CLI </a:t>
          </a:r>
          <a:r>
            <a:rPr lang="ja-JP" altLang="en-US" sz="1700" kern="1200" dirty="0"/>
            <a:t>を用いる方法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インスタンス情報は予め</a:t>
          </a:r>
          <a:r>
            <a:rPr lang="en-US" altLang="ja-JP" sz="1700" kern="1200" dirty="0"/>
            <a:t>JSON</a:t>
          </a:r>
          <a:r>
            <a:rPr lang="ja-JP" altLang="en-US" sz="1700" kern="1200" dirty="0"/>
            <a:t>ファイルとして用意する</a:t>
          </a:r>
          <a:endParaRPr lang="en-US" altLang="ja-JP" sz="1700" kern="1200" dirty="0"/>
        </a:p>
      </dsp:txBody>
      <dsp:txXfrm rot="-5400000">
        <a:off x="4150581" y="1903718"/>
        <a:ext cx="7345640" cy="613152"/>
      </dsp:txXfrm>
    </dsp:sp>
    <dsp:sp modelId="{A8F3CBD7-5702-4D59-A4CC-3F255DAD2D7A}">
      <dsp:nvSpPr>
        <dsp:cNvPr id="0" name=""/>
        <dsp:cNvSpPr/>
      </dsp:nvSpPr>
      <dsp:spPr>
        <a:xfrm>
          <a:off x="0" y="1785611"/>
          <a:ext cx="4150581" cy="8493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altLang="ja-JP" sz="2600" kern="1200" dirty="0"/>
            <a:t>PSM-CLI</a:t>
          </a:r>
        </a:p>
      </dsp:txBody>
      <dsp:txXfrm>
        <a:off x="41463" y="1827074"/>
        <a:ext cx="4067655" cy="766439"/>
      </dsp:txXfrm>
    </dsp:sp>
    <dsp:sp modelId="{0D6D61B1-5F1F-476F-BACC-6BB0847B10D5}">
      <dsp:nvSpPr>
        <dsp:cNvPr id="0" name=""/>
        <dsp:cNvSpPr/>
      </dsp:nvSpPr>
      <dsp:spPr>
        <a:xfrm rot="5400000">
          <a:off x="7500240" y="-587277"/>
          <a:ext cx="679492" cy="7378810"/>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altLang="ja-JP" sz="1700" kern="1200" dirty="0"/>
            <a:t>DBCS</a:t>
          </a:r>
          <a:r>
            <a:rPr lang="ja-JP" altLang="en-US" sz="1700" kern="1200" dirty="0"/>
            <a:t>や</a:t>
          </a:r>
          <a:r>
            <a:rPr lang="en-US" altLang="ja-JP" sz="1700" kern="1200" dirty="0" err="1"/>
            <a:t>StorageCS</a:t>
          </a:r>
          <a:r>
            <a:rPr lang="ja-JP" altLang="en-US" sz="1700" kern="1200" dirty="0"/>
            <a:t>など複数のクラウドサービスをスタックとして作成する方法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作成対象のサービス構成を予めスタックテンプレート</a:t>
          </a:r>
          <a:r>
            <a:rPr lang="en-US" altLang="ja-JP" sz="1700" kern="1200" dirty="0"/>
            <a:t>(YAML)</a:t>
          </a:r>
          <a:r>
            <a:rPr lang="ja-JP" altLang="en-US" sz="1700" kern="1200" dirty="0"/>
            <a:t>として用意する</a:t>
          </a:r>
          <a:endParaRPr lang="en-US" altLang="ja-JP" sz="1700" kern="1200" dirty="0"/>
        </a:p>
      </dsp:txBody>
      <dsp:txXfrm rot="-5400000">
        <a:off x="4150581" y="2795552"/>
        <a:ext cx="7345640" cy="613152"/>
      </dsp:txXfrm>
    </dsp:sp>
    <dsp:sp modelId="{D66C2204-E276-4D99-B007-F8CFC351B82A}">
      <dsp:nvSpPr>
        <dsp:cNvPr id="0" name=""/>
        <dsp:cNvSpPr/>
      </dsp:nvSpPr>
      <dsp:spPr>
        <a:xfrm>
          <a:off x="0" y="2677445"/>
          <a:ext cx="4150581" cy="84936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ja-JP" altLang="en-US" sz="2600" kern="1200" dirty="0"/>
            <a:t>スタック・マネージャ</a:t>
          </a:r>
          <a:endParaRPr lang="en-US" altLang="ja-JP" sz="2600" kern="1200" dirty="0"/>
        </a:p>
      </dsp:txBody>
      <dsp:txXfrm>
        <a:off x="41463" y="2718908"/>
        <a:ext cx="4067655" cy="766439"/>
      </dsp:txXfrm>
    </dsp:sp>
    <dsp:sp modelId="{90366A7F-252B-4A27-9680-815A7E3B7F6D}">
      <dsp:nvSpPr>
        <dsp:cNvPr id="0" name=""/>
        <dsp:cNvSpPr/>
      </dsp:nvSpPr>
      <dsp:spPr>
        <a:xfrm rot="5400000">
          <a:off x="7500240" y="304556"/>
          <a:ext cx="679492" cy="7378810"/>
        </a:xfrm>
        <a:prstGeom prst="round2Same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ja-JP" altLang="en-US" sz="1700" kern="1200" dirty="0"/>
            <a:t>ダッシュボード画面のツールバーのクイックスタートから作成する方法</a:t>
          </a:r>
          <a:endParaRPr lang="en-US" altLang="ja-JP" sz="1700" kern="1200" dirty="0"/>
        </a:p>
        <a:p>
          <a:pPr marL="342900" lvl="2" indent="-171450" algn="l" defTabSz="755650">
            <a:lnSpc>
              <a:spcPct val="90000"/>
            </a:lnSpc>
            <a:spcBef>
              <a:spcPct val="0"/>
            </a:spcBef>
            <a:spcAft>
              <a:spcPct val="15000"/>
            </a:spcAft>
            <a:buChar char="••"/>
          </a:pPr>
          <a:r>
            <a:rPr lang="ja-JP" altLang="en-US" sz="1700" kern="1200" dirty="0"/>
            <a:t>予め定義された可用性レベルの異なるインスタンスタイプを選択する</a:t>
          </a:r>
          <a:endParaRPr lang="en-US" altLang="ja-JP" sz="1700" kern="1200" dirty="0"/>
        </a:p>
      </dsp:txBody>
      <dsp:txXfrm rot="-5400000">
        <a:off x="4150581" y="3687385"/>
        <a:ext cx="7345640" cy="613152"/>
      </dsp:txXfrm>
    </dsp:sp>
    <dsp:sp modelId="{A18737EA-3CB1-4514-9DF4-8C23B225CA6D}">
      <dsp:nvSpPr>
        <dsp:cNvPr id="0" name=""/>
        <dsp:cNvSpPr/>
      </dsp:nvSpPr>
      <dsp:spPr>
        <a:xfrm>
          <a:off x="0" y="3569279"/>
          <a:ext cx="4150581" cy="84936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ja-JP" altLang="en-US" sz="2600" kern="1200" dirty="0"/>
            <a:t>クイック・スタート</a:t>
          </a:r>
          <a:endParaRPr lang="en-US" altLang="ja-JP" sz="2600" kern="1200" dirty="0"/>
        </a:p>
      </dsp:txBody>
      <dsp:txXfrm>
        <a:off x="41463" y="3610742"/>
        <a:ext cx="4067655" cy="7664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no"?><Relationships xmlns="http://schemas.openxmlformats.org/package/2006/relationships"><Relationship Id="rId1" Target="../theme/theme3.xml" Type="http://schemas.openxmlformats.org/officeDocument/2006/relationships/theme"/></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10/27/2017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4" name="Slide Image Placeholder 3"/>
          <p:cNvSpPr>
            <a:spLocks noChangeAspect="1" noGrp="1" noRot="1"/>
          </p:cNvSpPr>
          <p:nvPr>
            <p:ph idx="2" type="sldImg"/>
          </p:nvPr>
        </p:nvSpPr>
        <p:spPr>
          <a:xfrm>
            <a:off x="382588" y="381000"/>
            <a:ext cx="4572000" cy="2573090"/>
          </a:xfrm>
          <a:prstGeom prst="rect">
            <a:avLst/>
          </a:prstGeom>
          <a:noFill/>
          <a:ln w="12700">
            <a:solidFill>
              <a:prstClr val="black"/>
            </a:solidFill>
          </a:ln>
        </p:spPr>
        <p:txBody>
          <a:bodyPr anchor="ctr" bIns="45720" lIns="91440" rIns="91440" rtlCol="0" tIns="45720" vert="horz"/>
          <a:lstStyle/>
          <a:p>
            <a:endParaRPr dirty="0"/>
          </a:p>
        </p:txBody>
      </p:sp>
      <p:sp>
        <p:nvSpPr>
          <p:cNvPr id="5" name="Notes Placeholder 4"/>
          <p:cNvSpPr>
            <a:spLocks noGrp="1"/>
          </p:cNvSpPr>
          <p:nvPr>
            <p:ph idx="3" sz="quarter" type="body"/>
          </p:nvPr>
        </p:nvSpPr>
        <p:spPr>
          <a:xfrm>
            <a:off x="381000" y="3124200"/>
            <a:ext cx="6096000" cy="5334000"/>
          </a:xfrm>
          <a:prstGeom prst="rect">
            <a:avLst/>
          </a:prstGeom>
        </p:spPr>
        <p:txBody>
          <a:bodyPr bIns="91440" lIns="0" rIns="0" rtlCol="0" tIns="0" vert="horz">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idx="4" sz="quarter" type="ftr"/>
          </p:nvPr>
        </p:nvSpPr>
        <p:spPr>
          <a:xfrm>
            <a:off x="381000" y="8610600"/>
            <a:ext cx="4648200" cy="227013"/>
          </a:xfrm>
          <a:prstGeom prst="rect">
            <a:avLst/>
          </a:prstGeom>
        </p:spPr>
        <p:txBody>
          <a:bodyPr anchor="b" bIns="45720" lIns="91440" rIns="91440" rtlCol="0" tIns="45720" vert="horz"/>
          <a:lstStyle>
            <a:lvl1pPr algn="l">
              <a:defRPr sz="1200"/>
            </a:lvl1pPr>
          </a:lstStyle>
          <a:p>
            <a:endParaRPr dirty="0"/>
          </a:p>
        </p:txBody>
      </p:sp>
      <p:sp>
        <p:nvSpPr>
          <p:cNvPr id="7" name="Slide Number Placeholder 6"/>
          <p:cNvSpPr>
            <a:spLocks noGrp="1"/>
          </p:cNvSpPr>
          <p:nvPr>
            <p:ph idx="5" sz="quarter" type="sldNum"/>
          </p:nvPr>
        </p:nvSpPr>
        <p:spPr>
          <a:xfrm>
            <a:off x="5715000" y="8610600"/>
            <a:ext cx="762000" cy="227013"/>
          </a:xfrm>
          <a:prstGeom prst="rect">
            <a:avLst/>
          </a:prstGeom>
        </p:spPr>
        <p:txBody>
          <a:bodyPr anchor="b" bIns="45720" lIns="91440" rIns="91440" rtlCol="0" tIns="45720" vert="horz"/>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accent1="accent1" accent2="accent2" accent3="accent3" accent4="accent4" accent5="accent5" accent6="accent6" bg1="lt1" bg2="lt2" folHlink="folHlink" hlink="hlink" tx1="dk1" tx2="dk2"/>
  <p:hf dt="0" ftr="0" hdr="0"/>
  <p:notesStyle>
    <a:lvl1pPr algn="l" defTabSz="914400" eaLnBrk="1" hangingPunct="1" latinLnBrk="0" marL="0" rtl="0">
      <a:spcBef>
        <a:spcPts val="600"/>
      </a:spcBef>
      <a:defRPr kern="1200" sz="1100">
        <a:solidFill>
          <a:srgbClr val="000000"/>
        </a:solidFill>
        <a:latin typeface="+mn-lt"/>
        <a:ea typeface="+mn-ea"/>
        <a:cs typeface="+mn-cs"/>
      </a:defRPr>
    </a:lvl1pPr>
    <a:lvl2pPr algn="l" defTabSz="914400" eaLnBrk="1" hangingPunct="1" indent="-114300" latinLnBrk="0" marL="228600" rtl="0">
      <a:spcBef>
        <a:spcPts val="600"/>
      </a:spcBef>
      <a:buFont charset="0" panose="020B0604020202020204" pitchFamily="34" typeface="Arial"/>
      <a:buChar char="•"/>
      <a:defRPr kern="1200" sz="1050">
        <a:solidFill>
          <a:srgbClr val="000000"/>
        </a:solidFill>
        <a:latin typeface="+mn-lt"/>
        <a:ea typeface="+mn-ea"/>
        <a:cs typeface="+mn-cs"/>
      </a:defRPr>
    </a:lvl2pPr>
    <a:lvl3pPr algn="l" defTabSz="914400" eaLnBrk="1" hangingPunct="1" indent="-114300" latinLnBrk="0" marL="400050" rtl="0">
      <a:spcBef>
        <a:spcPts val="600"/>
      </a:spcBef>
      <a:buFont charset="0" panose="020B0604020202020204" pitchFamily="34" typeface="Arial"/>
      <a:buChar char="–"/>
      <a:defRPr kern="1200" sz="900">
        <a:solidFill>
          <a:srgbClr val="000000"/>
        </a:solidFill>
        <a:latin typeface="+mn-lt"/>
        <a:ea typeface="+mn-ea"/>
        <a:cs typeface="+mn-cs"/>
      </a:defRPr>
    </a:lvl3pPr>
    <a:lvl4pPr algn="l" defTabSz="914400" eaLnBrk="1" hangingPunct="1" indent="-114300" latinLnBrk="0" marL="571500" rtl="0">
      <a:spcBef>
        <a:spcPts val="600"/>
      </a:spcBef>
      <a:buFont charset="0" panose="020B0604020202020204" pitchFamily="34" typeface="Arial"/>
      <a:buChar char="•"/>
      <a:defRPr kern="1200" sz="900">
        <a:solidFill>
          <a:srgbClr val="000000"/>
        </a:solidFill>
        <a:latin typeface="+mn-lt"/>
        <a:ea typeface="+mn-ea"/>
        <a:cs typeface="+mn-cs"/>
      </a:defRPr>
    </a:lvl4pPr>
    <a:lvl5pPr algn="l" defTabSz="914400" eaLnBrk="1" hangingPunct="1" indent="-114300" latinLnBrk="0" marL="742950" rtl="0">
      <a:spcBef>
        <a:spcPts val="600"/>
      </a:spcBef>
      <a:buFont charset="0" panose="020B0604020202020204" pitchFamily="34" typeface="Arial"/>
      <a:buChar char="–"/>
      <a:defRPr kern="1200" sz="800">
        <a:solidFill>
          <a:srgbClr val="000000"/>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5.xml" Type="http://schemas.openxmlformats.org/officeDocument/2006/relationships/slide"/></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382588" y="381000"/>
            <a:ext cx="4572000" cy="2573338"/>
          </a:xfrm>
        </p:spPr>
      </p:sp>
      <p:sp>
        <p:nvSpPr>
          <p:cNvPr id="3" name="Notes Placeholder 2"/>
          <p:cNvSpPr>
            <a:spLocks noGrp="1"/>
          </p:cNvSpPr>
          <p:nvPr>
            <p:ph idx="1" type="body"/>
          </p:nvPr>
        </p:nvSpPr>
        <p:spPr/>
        <p:txBody>
          <a:bodyPr/>
          <a:lstStyle/>
          <a:p>
            <a:endParaRPr altLang="en-US" dirty="0" kumimoji="1" lang="ja-JP"/>
          </a:p>
        </p:txBody>
      </p:sp>
      <p:sp>
        <p:nvSpPr>
          <p:cNvPr id="4" name="Slide Number Placeholder 3"/>
          <p:cNvSpPr>
            <a:spLocks noGrp="1"/>
          </p:cNvSpPr>
          <p:nvPr>
            <p:ph idx="10" sz="quarter" type="sldNum"/>
          </p:nvPr>
        </p:nvSpPr>
        <p:spPr/>
        <p:txBody>
          <a:bodyPr/>
          <a:lstStyle/>
          <a:p>
            <a:fld id="{8C72D9AE-7182-4680-8F79-479C4181FF08}" type="slidenum">
              <a:rPr altLang="ja-JP" lang="en-US" smtClean="0"/>
              <a:pPr/>
              <a:t>1</a:t>
            </a:fld>
            <a:endParaRPr altLang="en-US" dirty="0" lang="ja-JP"/>
          </a:p>
        </p:txBody>
      </p:sp>
    </p:spTree>
    <p:extLst>
      <p:ext uri="{BB962C8B-B14F-4D97-AF65-F5344CB8AC3E}">
        <p14:creationId xmlns:p14="http://schemas.microsoft.com/office/powerpoint/2010/main" val="1615234371"/>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382588" y="381000"/>
            <a:ext cx="4572000" cy="2573338"/>
          </a:xfrm>
        </p:spPr>
      </p:sp>
      <p:sp>
        <p:nvSpPr>
          <p:cNvPr id="3" name="Notes Placeholder 2"/>
          <p:cNvSpPr>
            <a:spLocks noGrp="1"/>
          </p:cNvSpPr>
          <p:nvPr>
            <p:ph idx="1" type="body"/>
          </p:nvPr>
        </p:nvSpPr>
        <p:spPr/>
        <p:txBody>
          <a:bodyPr/>
          <a:lstStyle/>
          <a:p>
            <a:endParaRPr altLang="en-US" dirty="0" kumimoji="1" lang="ja-JP"/>
          </a:p>
        </p:txBody>
      </p:sp>
      <p:sp>
        <p:nvSpPr>
          <p:cNvPr id="4" name="Slide Number Placeholder 3"/>
          <p:cNvSpPr>
            <a:spLocks noGrp="1"/>
          </p:cNvSpPr>
          <p:nvPr>
            <p:ph idx="10" sz="quarter" type="sldNum"/>
          </p:nvPr>
        </p:nvSpPr>
        <p:spPr/>
        <p:txBody>
          <a:bodyPr/>
          <a:lstStyle/>
          <a:p>
            <a:fld id="{8C72D9AE-7182-4680-8F79-479C4181FF08}" type="slidenum">
              <a:rPr altLang="ja-JP" lang="en-US" smtClean="0"/>
              <a:pPr/>
              <a:t>65</a:t>
            </a:fld>
            <a:endParaRPr altLang="en-US" dirty="0" lang="ja-JP"/>
          </a:p>
        </p:txBody>
      </p:sp>
    </p:spTree>
    <p:extLst>
      <p:ext uri="{BB962C8B-B14F-4D97-AF65-F5344CB8AC3E}">
        <p14:creationId xmlns:p14="http://schemas.microsoft.com/office/powerpoint/2010/main" val="3478243290"/>
      </p:ext>
    </p:extLst>
  </p:cSld>
  <p:clrMapOvr>
    <a:masterClrMapping/>
  </p:clrMapOvr>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png" Type="http://schemas.openxmlformats.org/officeDocument/2006/relationships/image"/></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5.jpeg" Type="http://schemas.openxmlformats.org/officeDocument/2006/relationships/image"/><Relationship Id="rId3" Target="../media/image1.png" Type="http://schemas.openxmlformats.org/officeDocument/2006/relationships/image"/></Relationships>
</file>

<file path=ppt/slideLayouts/_rels/slideLayout1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png" Type="http://schemas.openxmlformats.org/officeDocument/2006/relationships/image"/></Relationships>
</file>

<file path=ppt/slideLayouts/_rels/slideLayout2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2.png" Type="http://schemas.openxmlformats.org/officeDocument/2006/relationships/image"/><Relationship Id="rId3" Target="../media/image1.png" Type="http://schemas.openxmlformats.org/officeDocument/2006/relationships/image"/></Relationships>
</file>

<file path=ppt/slideLayouts/_rels/slideLayout3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4.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6.png" Type="http://schemas.openxmlformats.org/officeDocument/2006/relationships/image"/><Relationship Id="rId3" Target="../media/image7.png" Type="http://schemas.openxmlformats.org/officeDocument/2006/relationships/image"/></Relationships>
</file>

<file path=ppt/slideLayouts/_rels/slideLayout35.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6.png" Type="http://schemas.openxmlformats.org/officeDocument/2006/relationships/image"/><Relationship Id="rId3" Target="../media/image7.png" Type="http://schemas.openxmlformats.org/officeDocument/2006/relationships/image"/></Relationships>
</file>

<file path=ppt/slideLayouts/_rels/slideLayout36.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8.png" Type="http://schemas.openxmlformats.org/officeDocument/2006/relationships/image"/><Relationship Id="rId3" Target="../media/image9.png" Type="http://schemas.openxmlformats.org/officeDocument/2006/relationships/image"/></Relationships>
</file>

<file path=ppt/slideLayouts/_rels/slideLayout37.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9.png" Type="http://schemas.openxmlformats.org/officeDocument/2006/relationships/image"/><Relationship Id="rId3" Target="../media/image8.png" Type="http://schemas.openxmlformats.org/officeDocument/2006/relationships/image"/></Relationships>
</file>

<file path=ppt/slideLayouts/_rels/slideLayout38.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0.jpeg" Type="http://schemas.openxmlformats.org/officeDocument/2006/relationships/image"/><Relationship Id="rId3" Target="../media/image1.png" Type="http://schemas.openxmlformats.org/officeDocument/2006/relationships/image"/></Relationships>
</file>

<file path=ppt/slideLayouts/_rels/slideLayout3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3.jpeg" Type="http://schemas.openxmlformats.org/officeDocument/2006/relationships/image"/><Relationship Id="rId3" Target="../media/image1.png" Type="http://schemas.openxmlformats.org/officeDocument/2006/relationships/image"/></Relationships>
</file>

<file path=ppt/slideLayouts/_rels/slideLayout4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1.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1.png" Type="http://schemas.openxmlformats.org/officeDocument/2006/relationships/image"/></Relationships>
</file>

<file path=ppt/slideLayouts/_rels/slideLayout42.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2.png" Type="http://schemas.openxmlformats.org/officeDocument/2006/relationships/image"/><Relationship Id="rId3" Target="../media/image13.png" Type="http://schemas.openxmlformats.org/officeDocument/2006/relationships/image"/></Relationships>
</file>

<file path=ppt/slideLayouts/_rels/slideLayout4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4.jpeg" Type="http://schemas.openxmlformats.org/officeDocument/2006/relationships/image"/><Relationship Id="rId3" Target="../media/image1.png" Type="http://schemas.openxmlformats.org/officeDocument/2006/relationships/image"/></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4.jpeg" Type="http://schemas.openxmlformats.org/officeDocument/2006/relationships/image"/><Relationship Id="rId3" Target="../media/image1.png" Type="http://schemas.openxmlformats.org/officeDocument/2006/relationships/image"/></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showMasterSp="0">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altLang="ja-JP" lang="en-US"/>
              <a:t>Click to edit Master title style</a:t>
            </a:r>
            <a:endParaRPr dirty="0"/>
          </a:p>
        </p:txBody>
      </p:sp>
      <p:sp>
        <p:nvSpPr>
          <p:cNvPr id="3" name="Subtitle 2"/>
          <p:cNvSpPr>
            <a:spLocks noGrp="1"/>
          </p:cNvSpPr>
          <p:nvPr>
            <p:ph idx="1" type="subTitle"/>
          </p:nvPr>
        </p:nvSpPr>
        <p:spPr>
          <a:xfrm>
            <a:off x="531763" y="2286000"/>
            <a:ext cx="11126648" cy="914400"/>
          </a:xfrm>
        </p:spPr>
        <p:txBody>
          <a:bodyPr>
            <a:noAutofit/>
          </a:bodyPr>
          <a:lstStyle>
            <a:lvl1pPr algn="l" indent="0" marL="0">
              <a:spcBef>
                <a:spcPts val="0"/>
              </a:spcBef>
              <a:buNone/>
              <a:defRPr b="1" sz="2400">
                <a:solidFill>
                  <a:schemeClr val="tx1"/>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ja-JP" lang="en-US"/>
              <a:t>Click to edit Master subtitle style</a:t>
            </a:r>
            <a:endParaRPr dirty="0"/>
          </a:p>
        </p:txBody>
      </p:sp>
      <p:sp>
        <p:nvSpPr>
          <p:cNvPr id="13" name="Text Placeholder 12"/>
          <p:cNvSpPr>
            <a:spLocks noGrp="1"/>
          </p:cNvSpPr>
          <p:nvPr>
            <p:ph hasCustomPrompt="1" idx="13" sz="quarter" type="body"/>
          </p:nvPr>
        </p:nvSpPr>
        <p:spPr>
          <a:xfrm>
            <a:off x="531813" y="3429451"/>
            <a:ext cx="11125199" cy="2514149"/>
          </a:xfrm>
        </p:spPr>
        <p:txBody>
          <a:bodyPr>
            <a:noAutofit/>
          </a:bodyPr>
          <a:lstStyle>
            <a:lvl1pPr indent="0" marL="1588">
              <a:spcBef>
                <a:spcPts val="0"/>
              </a:spcBef>
              <a:buFontTx/>
              <a:buNone/>
              <a:defRPr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presenter’s name, title, division/business unit/organization and date</a:t>
            </a:r>
          </a:p>
        </p:txBody>
      </p:sp>
      <p:sp>
        <p:nvSpPr>
          <p:cNvPr id="6" name="Date Placeholder 5"/>
          <p:cNvSpPr>
            <a:spLocks noGrp="1"/>
          </p:cNvSpPr>
          <p:nvPr>
            <p:ph idx="14" sz="half" type="dt"/>
          </p:nvPr>
        </p:nvSpPr>
        <p:spPr/>
        <p:txBody>
          <a:bodyPr/>
          <a:lstStyle>
            <a:lvl1pPr>
              <a:defRPr>
                <a:solidFill>
                  <a:srgbClr val="5F5F5F"/>
                </a:solidFill>
              </a:defRPr>
            </a:lvl1pPr>
          </a:lstStyle>
          <a:p>
            <a:fld id="{DB0592DB-01ED-A44A-830D-2A57CD1AF06B}" type="datetime1">
              <a:rPr lang="en-US" smtClean="0"/>
              <a:pPr/>
              <a:t>10/27/2017</a:t>
            </a:fld>
            <a:endParaRPr dirty="0" lang="en-US"/>
          </a:p>
        </p:txBody>
      </p:sp>
      <p:sp>
        <p:nvSpPr>
          <p:cNvPr id="16" name="TextBox 15"/>
          <p:cNvSpPr txBox="1"/>
          <p:nvPr userDrawn="1"/>
        </p:nvSpPr>
        <p:spPr>
          <a:xfrm>
            <a:off x="5376672" y="6556248"/>
            <a:ext cx="3200400" cy="182880"/>
          </a:xfrm>
          <a:prstGeom prst="rect">
            <a:avLst/>
          </a:prstGeom>
          <a:noFill/>
        </p:spPr>
        <p:txBody>
          <a:bodyPr anchor="ctr" anchorCtr="0" bIns="0" lIns="0" rIns="0" rtlCol="0" tIns="0" vert="horz" wrap="none">
            <a:noAutofit/>
          </a:bodyPr>
          <a:lstStyle/>
          <a:p>
            <a:pPr algn="r"/>
            <a:r>
              <a:rPr dirty="0" sz="850">
                <a:solidFill>
                  <a:srgbClr val="5F5F5F"/>
                </a:solidFill>
              </a:rPr>
              <a:t>Copyright © </a:t>
            </a:r>
            <a:r>
              <a:rPr dirty="0" lang="en-US" sz="850">
                <a:solidFill>
                  <a:srgbClr val="5F5F5F"/>
                </a:solidFill>
              </a:rPr>
              <a:t>2017,</a:t>
            </a:r>
            <a:r>
              <a:rPr dirty="0" sz="850">
                <a:solidFill>
                  <a:srgbClr val="5F5F5F"/>
                </a:solidFill>
              </a:rPr>
              <a:t> Oracle and/or its affiliates. All rights reserved.  |</a:t>
            </a:r>
          </a:p>
        </p:txBody>
      </p:sp>
      <p:pic>
        <p:nvPicPr>
          <p:cNvPr descr="Oracle logo in white on red staging background" id="9" name="Picture 8"/>
          <p:cNvPicPr>
            <a:picLocks noChangeAspect="1"/>
          </p:cNvPicPr>
          <p:nvPr userDrawn="1"/>
        </p:nvPicPr>
        <p:blipFill>
          <a:blip cstate="print"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secHead">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b="0" baseline="0" cap="none" sz="4800"/>
            </a:lvl1pPr>
          </a:lstStyle>
          <a:p>
            <a:r>
              <a:rPr altLang="ja-JP" lang="en-US"/>
              <a:t>Click to edit Master title style</a:t>
            </a:r>
            <a:endParaRPr/>
          </a:p>
        </p:txBody>
      </p:sp>
      <p:sp>
        <p:nvSpPr>
          <p:cNvPr id="3" name="Text Placeholder 2"/>
          <p:cNvSpPr>
            <a:spLocks noGrp="1"/>
          </p:cNvSpPr>
          <p:nvPr>
            <p:ph idx="1" type="body"/>
          </p:nvPr>
        </p:nvSpPr>
        <p:spPr>
          <a:xfrm>
            <a:off x="531813" y="4038598"/>
            <a:ext cx="11125200" cy="914400"/>
          </a:xfrm>
        </p:spPr>
        <p:txBody>
          <a:bodyPr anchor="t">
            <a:noAutofit/>
          </a:bodyPr>
          <a:lstStyle>
            <a:lvl1pPr indent="0" marL="0">
              <a:spcBef>
                <a:spcPts val="0"/>
              </a:spcBef>
              <a:buNone/>
              <a:defRPr b="1" sz="24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altLang="ja-JP" lang="en-US"/>
              <a:t>Edit Master text styles</a:t>
            </a:r>
          </a:p>
        </p:txBody>
      </p:sp>
      <p:sp>
        <p:nvSpPr>
          <p:cNvPr id="4" name="Date Placeholder 3"/>
          <p:cNvSpPr>
            <a:spLocks noGrp="1"/>
          </p:cNvSpPr>
          <p:nvPr>
            <p:ph idx="10" sz="half" type="dt"/>
          </p:nvPr>
        </p:nvSpPr>
        <p:spPr/>
        <p:txBody>
          <a:bodyPr/>
          <a:lstStyle/>
          <a:p>
            <a:fld id="{73F7589B-9BD6-8B45-A3F1-2069890F0F33}" type="datetime1">
              <a:rPr lang="en-US" smtClean="0"/>
              <a:pPr/>
              <a:t>10/27/2017</a:t>
            </a:fld>
            <a:endParaRPr dirty="0"/>
          </a:p>
        </p:txBody>
      </p:sp>
      <p:sp>
        <p:nvSpPr>
          <p:cNvPr id="6" name="Slide Number Placeholder 5"/>
          <p:cNvSpPr>
            <a:spLocks noGrp="1"/>
          </p:cNvSpPr>
          <p:nvPr>
            <p:ph idx="12" sz="quarter" type="sldNum"/>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secHead">
  <p:cSld name="1_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4654252" y="2600324"/>
            <a:ext cx="7002761" cy="1371600"/>
          </a:xfrm>
        </p:spPr>
        <p:txBody>
          <a:bodyPr anchor="b"/>
          <a:lstStyle>
            <a:lvl1pPr algn="l">
              <a:lnSpc>
                <a:spcPct val="80000"/>
              </a:lnSpc>
              <a:defRPr b="0" baseline="0" cap="none" sz="4800"/>
            </a:lvl1pPr>
          </a:lstStyle>
          <a:p>
            <a:r>
              <a:rPr altLang="ja-JP" dirty="0" lang="en-US"/>
              <a:t>Click to edit Master title style</a:t>
            </a:r>
            <a:endParaRPr dirty="0"/>
          </a:p>
        </p:txBody>
      </p:sp>
      <p:sp>
        <p:nvSpPr>
          <p:cNvPr id="3" name="Text Placeholder 2"/>
          <p:cNvSpPr>
            <a:spLocks noGrp="1"/>
          </p:cNvSpPr>
          <p:nvPr>
            <p:ph idx="1" type="body"/>
          </p:nvPr>
        </p:nvSpPr>
        <p:spPr>
          <a:xfrm>
            <a:off x="4654252" y="4038598"/>
            <a:ext cx="7002761" cy="914400"/>
          </a:xfrm>
        </p:spPr>
        <p:txBody>
          <a:bodyPr anchor="t">
            <a:noAutofit/>
          </a:bodyPr>
          <a:lstStyle>
            <a:lvl1pPr indent="0" marL="0">
              <a:spcBef>
                <a:spcPts val="0"/>
              </a:spcBef>
              <a:buNone/>
              <a:defRPr b="1" sz="24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altLang="ja-JP" lang="en-US"/>
              <a:t>Edit Master text styles</a:t>
            </a:r>
          </a:p>
        </p:txBody>
      </p:sp>
      <p:sp>
        <p:nvSpPr>
          <p:cNvPr id="4" name="Date Placeholder 3"/>
          <p:cNvSpPr>
            <a:spLocks noGrp="1"/>
          </p:cNvSpPr>
          <p:nvPr>
            <p:ph idx="10" sz="half" type="dt"/>
          </p:nvPr>
        </p:nvSpPr>
        <p:spPr/>
        <p:txBody>
          <a:bodyPr/>
          <a:lstStyle/>
          <a:p>
            <a:fld id="{73F7589B-9BD6-8B45-A3F1-2069890F0F33}" type="datetime1">
              <a:rPr lang="en-US" smtClean="0"/>
              <a:pPr/>
              <a:t>10/27/2017</a:t>
            </a:fld>
            <a:endParaRPr dirty="0"/>
          </a:p>
        </p:txBody>
      </p:sp>
      <p:sp>
        <p:nvSpPr>
          <p:cNvPr id="6" name="Slide Number Placeholder 5"/>
          <p:cNvSpPr>
            <a:spLocks noGrp="1"/>
          </p:cNvSpPr>
          <p:nvPr>
            <p:ph idx="12" sz="quarter" type="sldNum"/>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26486271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showMasterSp="0" type="secHead">
  <p:cSld name="Section Header with Picture">
    <p:bg>
      <p:bgPr>
        <a:blipFill dpi="0" rotWithShape="1">
          <a:blip cstate="print" r:embed="rId2">
            <a:lum/>
          </a:blip>
          <a:srcRect/>
          <a:stretch>
            <a:fillRect/>
          </a:stretch>
        </a:blipFill>
        <a:effectLst/>
      </p:bgPr>
    </p:bg>
    <p:spTree>
      <p:nvGrpSpPr>
        <p:cNvPr id="1" name=""/>
        <p:cNvGrpSpPr/>
        <p:nvPr/>
      </p:nvGrpSpPr>
      <p:grpSpPr>
        <a:xfrm>
          <a:off x="0" y="0"/>
          <a:ext cx="0" cy="0"/>
          <a:chOff x="0" y="0"/>
          <a:chExt cx="0" cy="0"/>
        </a:xfrm>
      </p:grpSpPr>
      <p:sp>
        <p:nvSpPr>
          <p:cNvPr descr="Full bleed 4-color photo can be inserted here" id="18" name="Rectangle 17"/>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b="0" baseline="0" cap="none" sz="4800"/>
            </a:lvl1pPr>
          </a:lstStyle>
          <a:p>
            <a:r>
              <a:rPr altLang="ja-JP" lang="en-US"/>
              <a:t>Click to edit Master title style</a:t>
            </a:r>
            <a:endParaRPr dirty="0"/>
          </a:p>
        </p:txBody>
      </p:sp>
      <p:sp>
        <p:nvSpPr>
          <p:cNvPr id="3" name="Text Placeholder 2"/>
          <p:cNvSpPr>
            <a:spLocks noGrp="1"/>
          </p:cNvSpPr>
          <p:nvPr>
            <p:ph idx="1" type="body"/>
          </p:nvPr>
        </p:nvSpPr>
        <p:spPr>
          <a:xfrm>
            <a:off x="531813" y="4038598"/>
            <a:ext cx="11125200" cy="914400"/>
          </a:xfrm>
        </p:spPr>
        <p:txBody>
          <a:bodyPr anchor="t">
            <a:noAutofit/>
          </a:bodyPr>
          <a:lstStyle>
            <a:lvl1pPr indent="0" marL="0">
              <a:spcBef>
                <a:spcPts val="0"/>
              </a:spcBef>
              <a:buNone/>
              <a:defRPr b="1" sz="24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altLang="ja-JP" lang="en-US"/>
              <a:t>Edit Master text styles</a:t>
            </a:r>
          </a:p>
        </p:txBody>
      </p:sp>
      <p:sp>
        <p:nvSpPr>
          <p:cNvPr id="4" name="Date Placeholder 3"/>
          <p:cNvSpPr>
            <a:spLocks noGrp="1"/>
          </p:cNvSpPr>
          <p:nvPr>
            <p:ph idx="10" sz="half" type="dt"/>
          </p:nvPr>
        </p:nvSpPr>
        <p:spPr/>
        <p:txBody>
          <a:bodyPr/>
          <a:lstStyle>
            <a:lvl1pPr>
              <a:defRPr>
                <a:solidFill>
                  <a:srgbClr val="5F5F5F"/>
                </a:solidFill>
              </a:defRPr>
            </a:lvl1pPr>
          </a:lstStyle>
          <a:p>
            <a:fld id="{5E93B6AA-E2AA-5745-8131-720DFC68D31C}" type="datetime1">
              <a:rPr lang="en-US" smtClean="0"/>
              <a:pPr/>
              <a:t>10/27/2017</a:t>
            </a:fld>
            <a:endParaRPr dirty="0" lang="en-US"/>
          </a:p>
        </p:txBody>
      </p:sp>
      <p:sp>
        <p:nvSpPr>
          <p:cNvPr id="6" name="Slide Number Placeholder 5"/>
          <p:cNvSpPr>
            <a:spLocks noGrp="1"/>
          </p:cNvSpPr>
          <p:nvPr>
            <p:ph idx="12" sz="quarter" type="sldNum"/>
          </p:nvPr>
        </p:nvSpPr>
        <p:spPr/>
        <p:txBody>
          <a:bodyPr/>
          <a:lstStyle>
            <a:lvl1pPr>
              <a:defRPr>
                <a:solidFill>
                  <a:srgbClr val="5F5F5F"/>
                </a:solidFill>
              </a:defRPr>
            </a:lvl1pPr>
          </a:lstStyle>
          <a:p>
            <a:fld id="{C51EAA63-D034-42AE-91FA-B13B9518C7BE}" type="slidenum">
              <a:rPr lang="en-US" smtClean="0"/>
              <a:pPr/>
              <a:t>‹#›</a:t>
            </a:fld>
            <a:endParaRPr dirty="0" lang="en-US"/>
          </a:p>
        </p:txBody>
      </p:sp>
      <p:sp>
        <p:nvSpPr>
          <p:cNvPr id="17" name="TextBox 16"/>
          <p:cNvSpPr txBox="1"/>
          <p:nvPr userDrawn="1"/>
        </p:nvSpPr>
        <p:spPr>
          <a:xfrm>
            <a:off x="5376672" y="6556248"/>
            <a:ext cx="3200400" cy="182880"/>
          </a:xfrm>
          <a:prstGeom prst="rect">
            <a:avLst/>
          </a:prstGeom>
          <a:noFill/>
        </p:spPr>
        <p:txBody>
          <a:bodyPr anchor="ctr" anchorCtr="0" bIns="0" lIns="0" rIns="0" rtlCol="0" tIns="0" vert="horz" wrap="none">
            <a:noAutofit/>
          </a:bodyPr>
          <a:lstStyle/>
          <a:p>
            <a:pPr algn="r"/>
            <a:r>
              <a:rPr dirty="0" sz="850">
                <a:solidFill>
                  <a:srgbClr val="5F5F5F"/>
                </a:solidFill>
              </a:rPr>
              <a:t>Copyright © </a:t>
            </a:r>
            <a:r>
              <a:rPr dirty="0" lang="en-US" sz="850">
                <a:solidFill>
                  <a:srgbClr val="5F5F5F"/>
                </a:solidFill>
              </a:rPr>
              <a:t>2017,</a:t>
            </a:r>
            <a:r>
              <a:rPr dirty="0" sz="850">
                <a:solidFill>
                  <a:srgbClr val="5F5F5F"/>
                </a:solidFill>
              </a:rPr>
              <a:t> Oracle and/or its affiliates. All rights reserved.  |</a:t>
            </a:r>
          </a:p>
        </p:txBody>
      </p:sp>
      <p:pic>
        <p:nvPicPr>
          <p:cNvPr descr="Oracle logo in white on red staging background" id="16" name="Picture 15"/>
          <p:cNvPicPr>
            <a:picLocks noChangeAspect="1"/>
          </p:cNvPicPr>
          <p:nvPr userDrawn="1"/>
        </p:nvPicPr>
        <p:blipFill>
          <a:blip cstate="print"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accent1="accent1" accent2="accent2" accent3="accent3" accent4="accent4" accent5="accent5" accent6="accent6" bg1="dk1" bg2="dk2" folHlink="folHlink" hlink="hlink" tx1="lt1" tx2="lt2"/>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b="0" sz="4800"/>
            </a:lvl1pPr>
          </a:lstStyle>
          <a:p>
            <a:r>
              <a:rPr altLang="ja-JP" lang="en-US"/>
              <a:t>Click to edit Master title style</a:t>
            </a:r>
            <a:endParaRPr dirty="0"/>
          </a:p>
        </p:txBody>
      </p:sp>
      <p:sp>
        <p:nvSpPr>
          <p:cNvPr id="3" name="Picture Placeholder 2"/>
          <p:cNvSpPr>
            <a:spLocks noGrp="1"/>
          </p:cNvSpPr>
          <p:nvPr>
            <p:ph idx="1" type="pic"/>
          </p:nvPr>
        </p:nvSpPr>
        <p:spPr>
          <a:xfrm>
            <a:off x="5588456" y="533400"/>
            <a:ext cx="6068558" cy="5410200"/>
          </a:xfrm>
          <a:noFill/>
        </p:spPr>
        <p:txBody>
          <a:bodyPr tIns="182880">
            <a:noAutofit/>
          </a:bodyPr>
          <a:lstStyle>
            <a:lvl1pPr algn="ctr" indent="0" marL="0">
              <a:buNone/>
              <a:defRPr sz="24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4" name="Text Placeholder 3"/>
          <p:cNvSpPr>
            <a:spLocks noGrp="1"/>
          </p:cNvSpPr>
          <p:nvPr>
            <p:ph idx="2" sz="half" type="body"/>
          </p:nvPr>
        </p:nvSpPr>
        <p:spPr>
          <a:xfrm>
            <a:off x="531812" y="3657600"/>
            <a:ext cx="4800599" cy="1645920"/>
          </a:xfrm>
        </p:spPr>
        <p:txBody>
          <a:bodyPr>
            <a:noAutofit/>
          </a:bodyPr>
          <a:lstStyle>
            <a:lvl1pPr indent="0" marL="0">
              <a:spcBef>
                <a:spcPts val="0"/>
              </a:spcBef>
              <a:buNone/>
              <a:defRPr b="1" sz="2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ja-JP" lang="en-US"/>
              <a:t>Edit Master text styles</a:t>
            </a:r>
          </a:p>
        </p:txBody>
      </p:sp>
      <p:sp>
        <p:nvSpPr>
          <p:cNvPr id="5" name="Date Placeholder 4"/>
          <p:cNvSpPr>
            <a:spLocks noGrp="1"/>
          </p:cNvSpPr>
          <p:nvPr>
            <p:ph idx="10" sz="half" type="dt"/>
          </p:nvPr>
        </p:nvSpPr>
        <p:spPr/>
        <p:txBody>
          <a:bodyPr/>
          <a:lstStyle/>
          <a:p>
            <a:fld id="{B8216978-AAC9-904E-ABF1-80828AE7CA12}"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idx="10" sz="half" type="dt"/>
          </p:nvPr>
        </p:nvSpPr>
        <p:spPr/>
        <p:txBody>
          <a:bodyPr/>
          <a:lstStyle/>
          <a:p>
            <a:fld id="{84605984-D551-B648-83CC-28ABAB9E27F3}"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Picture Placeholder 15"/>
          <p:cNvSpPr>
            <a:spLocks noGrp="1"/>
          </p:cNvSpPr>
          <p:nvPr>
            <p:ph hasCustomPrompt="1" idx="14" sz="quarter" type="pic"/>
          </p:nvPr>
        </p:nvSpPr>
        <p:spPr>
          <a:xfrm>
            <a:off x="2286000" y="1828800"/>
            <a:ext cx="3474720" cy="3840480"/>
          </a:xfrm>
          <a:solidFill>
            <a:schemeClr val="bg2"/>
          </a:solidFill>
        </p:spPr>
        <p:txBody>
          <a:bodyPr tIns="91440">
            <a:noAutofit/>
          </a:bodyPr>
          <a:lstStyle>
            <a:lvl1pPr algn="ctr" indent="0" marL="0">
              <a:spcBef>
                <a:spcPts val="0"/>
              </a:spcBef>
              <a:buNone/>
              <a:defRPr baseline="0" sz="1800">
                <a:solidFill>
                  <a:schemeClr val="tx1"/>
                </a:solidFill>
              </a:defRPr>
            </a:lvl1pPr>
          </a:lstStyle>
          <a:p>
            <a:r>
              <a:rPr dirty="0"/>
              <a:t>Click icon to insert picture</a:t>
            </a:r>
          </a:p>
        </p:txBody>
      </p:sp>
      <p:sp>
        <p:nvSpPr>
          <p:cNvPr id="10" name="Text Placeholder 10"/>
          <p:cNvSpPr>
            <a:spLocks noGrp="1"/>
          </p:cNvSpPr>
          <p:nvPr>
            <p:ph idx="15" sz="quarter" type="body"/>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altLang="ja-JP" lang="en-US"/>
              <a:t>Edit Master text styles</a:t>
            </a:r>
          </a:p>
          <a:p>
            <a:pPr lvl="1"/>
            <a:r>
              <a:rPr altLang="ja-JP" lang="en-US"/>
              <a:t>Second level</a:t>
            </a:r>
          </a:p>
        </p:txBody>
      </p:sp>
      <p:sp>
        <p:nvSpPr>
          <p:cNvPr id="3" name="Title 2"/>
          <p:cNvSpPr>
            <a:spLocks noGrp="1"/>
          </p:cNvSpPr>
          <p:nvPr>
            <p:ph type="title"/>
          </p:nvPr>
        </p:nvSpPr>
        <p:spPr/>
        <p:txBody>
          <a:bodyPr/>
          <a:lstStyle/>
          <a:p>
            <a:r>
              <a:rPr altLang="ja-JP" lang="en-US"/>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p:cSld name="Quote with Logo">
    <p:spTree>
      <p:nvGrpSpPr>
        <p:cNvPr id="1" name=""/>
        <p:cNvGrpSpPr/>
        <p:nvPr/>
      </p:nvGrpSpPr>
      <p:grpSpPr>
        <a:xfrm>
          <a:off x="0" y="0"/>
          <a:ext cx="0" cy="0"/>
          <a:chOff x="0" y="0"/>
          <a:chExt cx="0" cy="0"/>
        </a:xfrm>
      </p:grpSpPr>
      <p:sp>
        <p:nvSpPr>
          <p:cNvPr id="2" name="Title 1"/>
          <p:cNvSpPr>
            <a:spLocks noGrp="1"/>
          </p:cNvSpPr>
          <p:nvPr>
            <p:ph hasCustomPrompt="1" type="title"/>
          </p:nvPr>
        </p:nvSpPr>
        <p:spPr>
          <a:xfrm>
            <a:off x="3198812" y="1905000"/>
            <a:ext cx="8456613" cy="2209800"/>
          </a:xfrm>
        </p:spPr>
        <p:txBody>
          <a:bodyPr anchor="t"/>
          <a:lstStyle>
            <a:lvl1pPr algn="l" indent="-228600" marL="228600">
              <a:defRPr b="0" sz="4000"/>
            </a:lvl1pPr>
          </a:lstStyle>
          <a:p>
            <a:r>
              <a:rPr dirty="0"/>
              <a:t>“Click to type customer or partner quote surrounded by quotation marks.”</a:t>
            </a:r>
          </a:p>
        </p:txBody>
      </p:sp>
      <p:sp>
        <p:nvSpPr>
          <p:cNvPr id="4" name="Text Placeholder 3"/>
          <p:cNvSpPr>
            <a:spLocks noGrp="1"/>
          </p:cNvSpPr>
          <p:nvPr>
            <p:ph hasCustomPrompt="1" idx="2" sz="half" type="body"/>
          </p:nvPr>
        </p:nvSpPr>
        <p:spPr>
          <a:xfrm>
            <a:off x="3503611" y="4191000"/>
            <a:ext cx="8151813" cy="762000"/>
          </a:xfrm>
        </p:spPr>
        <p:txBody>
          <a:bodyPr>
            <a:noAutofit/>
          </a:bodyPr>
          <a:lstStyle>
            <a:lvl1pPr indent="-292100" marL="292100">
              <a:spcBef>
                <a:spcPts val="0"/>
              </a:spcBef>
              <a:buClr>
                <a:schemeClr val="tx1"/>
              </a:buClr>
              <a:buFont charset="0" panose="020B0604020202020204" pitchFamily="34" typeface="Arial"/>
              <a:buChar char="–"/>
              <a:defRPr sz="2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dirty="0"/>
              <a:t>Click to add Name, Title, Company</a:t>
            </a:r>
          </a:p>
        </p:txBody>
      </p:sp>
      <p:sp>
        <p:nvSpPr>
          <p:cNvPr id="5" name="Date Placeholder 4"/>
          <p:cNvSpPr>
            <a:spLocks noGrp="1"/>
          </p:cNvSpPr>
          <p:nvPr>
            <p:ph idx="10" sz="half" type="dt"/>
          </p:nvPr>
        </p:nvSpPr>
        <p:spPr/>
        <p:txBody>
          <a:bodyPr/>
          <a:lstStyle/>
          <a:p>
            <a:fld id="{765FA284-DFBA-B546-A779-7827ED570E32}"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p:cSld name="Quote with Picture">
    <p:spTree>
      <p:nvGrpSpPr>
        <p:cNvPr id="1" name=""/>
        <p:cNvGrpSpPr/>
        <p:nvPr/>
      </p:nvGrpSpPr>
      <p:grpSpPr>
        <a:xfrm>
          <a:off x="0" y="0"/>
          <a:ext cx="0" cy="0"/>
          <a:chOff x="0" y="0"/>
          <a:chExt cx="0" cy="0"/>
        </a:xfrm>
      </p:grpSpPr>
      <p:sp>
        <p:nvSpPr>
          <p:cNvPr id="2" name="Title 1"/>
          <p:cNvSpPr>
            <a:spLocks noGrp="1"/>
          </p:cNvSpPr>
          <p:nvPr>
            <p:ph hasCustomPrompt="1" type="title"/>
          </p:nvPr>
        </p:nvSpPr>
        <p:spPr>
          <a:xfrm>
            <a:off x="3198812" y="1905000"/>
            <a:ext cx="8456613" cy="2209800"/>
          </a:xfrm>
        </p:spPr>
        <p:txBody>
          <a:bodyPr anchor="t"/>
          <a:lstStyle>
            <a:lvl1pPr algn="l" indent="-228600" marL="228600">
              <a:defRPr b="0" sz="4000"/>
            </a:lvl1pPr>
          </a:lstStyle>
          <a:p>
            <a:r>
              <a:rPr dirty="0"/>
              <a:t>“Click to type customer or partner quote surrounded by quotation marks.”</a:t>
            </a:r>
          </a:p>
        </p:txBody>
      </p:sp>
      <p:sp>
        <p:nvSpPr>
          <p:cNvPr id="4" name="Text Placeholder 3"/>
          <p:cNvSpPr>
            <a:spLocks noGrp="1"/>
          </p:cNvSpPr>
          <p:nvPr>
            <p:ph hasCustomPrompt="1" idx="2" sz="half" type="body"/>
          </p:nvPr>
        </p:nvSpPr>
        <p:spPr>
          <a:xfrm>
            <a:off x="3503611" y="4191000"/>
            <a:ext cx="8151813" cy="762000"/>
          </a:xfrm>
        </p:spPr>
        <p:txBody>
          <a:bodyPr>
            <a:noAutofit/>
          </a:bodyPr>
          <a:lstStyle>
            <a:lvl1pPr indent="-292100" marL="292100">
              <a:spcBef>
                <a:spcPts val="0"/>
              </a:spcBef>
              <a:buClr>
                <a:schemeClr val="tx1"/>
              </a:buClr>
              <a:buFont charset="0" panose="020B0604020202020204" pitchFamily="34" typeface="Arial"/>
              <a:buChar char="–"/>
              <a:defRPr sz="2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dirty="0"/>
              <a:t>Click to add Name, Title, Company</a:t>
            </a:r>
          </a:p>
        </p:txBody>
      </p:sp>
      <p:sp>
        <p:nvSpPr>
          <p:cNvPr id="5" name="Date Placeholder 4"/>
          <p:cNvSpPr>
            <a:spLocks noGrp="1"/>
          </p:cNvSpPr>
          <p:nvPr>
            <p:ph idx="10" sz="half" type="dt"/>
          </p:nvPr>
        </p:nvSpPr>
        <p:spPr/>
        <p:txBody>
          <a:bodyPr/>
          <a:lstStyle/>
          <a:p>
            <a:fld id="{25CFA18C-E322-D848-90AE-048444F05653}"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Picture Placeholder 15"/>
          <p:cNvSpPr>
            <a:spLocks noChangeAspect="1" noGrp="1"/>
          </p:cNvSpPr>
          <p:nvPr>
            <p:ph hasCustomPrompt="1" idx="14" sz="quarter" type="pic"/>
          </p:nvPr>
        </p:nvSpPr>
        <p:spPr>
          <a:xfrm>
            <a:off x="531812" y="1905000"/>
            <a:ext cx="2194560" cy="3072384"/>
          </a:xfrm>
          <a:solidFill>
            <a:schemeClr val="bg2"/>
          </a:solidFill>
        </p:spPr>
        <p:txBody>
          <a:bodyPr tIns="91440">
            <a:noAutofit/>
          </a:bodyPr>
          <a:lstStyle>
            <a:lvl1pPr algn="ctr" indent="0" marL="0">
              <a:spcBef>
                <a:spcPts val="0"/>
              </a:spcBef>
              <a:buNone/>
              <a:defRPr baseline="0" sz="180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p:cSld name="2 つのコンテンツ">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sz="half"/>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4" name="Content Placeholder 3"/>
          <p:cNvSpPr>
            <a:spLocks noGrp="1"/>
          </p:cNvSpPr>
          <p:nvPr>
            <p:ph idx="2" sz="half"/>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5" name="Date Placeholder 4"/>
          <p:cNvSpPr>
            <a:spLocks noGrp="1"/>
          </p:cNvSpPr>
          <p:nvPr>
            <p:ph idx="10" sz="half" type="dt"/>
          </p:nvPr>
        </p:nvSpPr>
        <p:spPr/>
        <p:txBody>
          <a:bodyPr/>
          <a:lstStyle/>
          <a:p>
            <a:fld id="{DD23F527-3A46-1444-AC47-E74332FAE46E}"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userDrawn="1">
  <p:cSld name="2 つのコンテンツ と サブタイトル">
    <p:spTree>
      <p:nvGrpSpPr>
        <p:cNvPr id="1" name=""/>
        <p:cNvGrpSpPr/>
        <p:nvPr/>
      </p:nvGrpSpPr>
      <p:grpSpPr>
        <a:xfrm>
          <a:off x="0" y="0"/>
          <a:ext cx="0" cy="0"/>
          <a:chOff x="0" y="0"/>
          <a:chExt cx="0" cy="0"/>
        </a:xfrm>
      </p:grpSpPr>
      <p:cxnSp>
        <p:nvCxnSpPr>
          <p:cNvPr id="9" name="Straight Connector 8"/>
          <p:cNvCxnSpPr/>
          <p:nvPr/>
        </p:nvCxnSpPr>
        <p:spPr bwMode="ltGray">
          <a:xfrm>
            <a:off x="6094413" y="1795381"/>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sz="half"/>
          </p:nvPr>
        </p:nvSpPr>
        <p:spPr>
          <a:xfrm>
            <a:off x="531813" y="1795381"/>
            <a:ext cx="5410199" cy="414822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4" name="Content Placeholder 3"/>
          <p:cNvSpPr>
            <a:spLocks noGrp="1"/>
          </p:cNvSpPr>
          <p:nvPr>
            <p:ph idx="2" sz="half"/>
          </p:nvPr>
        </p:nvSpPr>
        <p:spPr>
          <a:xfrm>
            <a:off x="6246814" y="1795381"/>
            <a:ext cx="5410198" cy="414822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5" name="Date Placeholder 4"/>
          <p:cNvSpPr>
            <a:spLocks noGrp="1"/>
          </p:cNvSpPr>
          <p:nvPr>
            <p:ph idx="10" sz="half" type="dt"/>
          </p:nvPr>
        </p:nvSpPr>
        <p:spPr/>
        <p:txBody>
          <a:bodyPr/>
          <a:lstStyle/>
          <a:p>
            <a:fld id="{DD23F527-3A46-1444-AC47-E74332FAE46E}"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altLang="ja-JP" lang="en-US"/>
              <a:t>Click to edit Master title style</a:t>
            </a:r>
            <a:endParaRPr dirty="0"/>
          </a:p>
        </p:txBody>
      </p:sp>
      <p:sp>
        <p:nvSpPr>
          <p:cNvPr id="10" name="Text Placeholder 12"/>
          <p:cNvSpPr>
            <a:spLocks noGrp="1"/>
          </p:cNvSpPr>
          <p:nvPr>
            <p:ph hasCustomPrompt="1" idx="13" sz="quarter" type="body"/>
          </p:nvPr>
        </p:nvSpPr>
        <p:spPr>
          <a:xfrm>
            <a:off x="531814" y="1373741"/>
            <a:ext cx="11125198" cy="343299"/>
          </a:xfrm>
        </p:spPr>
        <p:txBody>
          <a:bodyPr>
            <a:noAutofit/>
          </a:bodyPr>
          <a:lstStyle>
            <a:lvl1pPr indent="0" marL="1588">
              <a:spcBef>
                <a:spcPts val="0"/>
              </a:spcBef>
              <a:buFontTx/>
              <a:buNone/>
              <a:defRPr b="1"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subtitle</a:t>
            </a:r>
          </a:p>
        </p:txBody>
      </p:sp>
    </p:spTree>
    <p:extLst>
      <p:ext uri="{BB962C8B-B14F-4D97-AF65-F5344CB8AC3E}">
        <p14:creationId xmlns:p14="http://schemas.microsoft.com/office/powerpoint/2010/main" val="234419666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userDrawn="1">
  <p:cSld name="右側のコンテンツ と サブタイトル">
    <p:spTree>
      <p:nvGrpSpPr>
        <p:cNvPr id="1" name=""/>
        <p:cNvGrpSpPr/>
        <p:nvPr/>
      </p:nvGrpSpPr>
      <p:grpSpPr>
        <a:xfrm>
          <a:off x="0" y="0"/>
          <a:ext cx="0" cy="0"/>
          <a:chOff x="0" y="0"/>
          <a:chExt cx="0" cy="0"/>
        </a:xfrm>
      </p:grpSpPr>
      <p:cxnSp>
        <p:nvCxnSpPr>
          <p:cNvPr id="9" name="Straight Connector 8"/>
          <p:cNvCxnSpPr/>
          <p:nvPr/>
        </p:nvCxnSpPr>
        <p:spPr bwMode="ltGray">
          <a:xfrm>
            <a:off x="6094413" y="1795381"/>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idx="2" sz="half"/>
          </p:nvPr>
        </p:nvSpPr>
        <p:spPr>
          <a:xfrm>
            <a:off x="6246814" y="1795381"/>
            <a:ext cx="5410198" cy="414822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5" name="Date Placeholder 4"/>
          <p:cNvSpPr>
            <a:spLocks noGrp="1"/>
          </p:cNvSpPr>
          <p:nvPr>
            <p:ph idx="10" sz="half" type="dt"/>
          </p:nvPr>
        </p:nvSpPr>
        <p:spPr/>
        <p:txBody>
          <a:bodyPr/>
          <a:lstStyle/>
          <a:p>
            <a:fld id="{DD23F527-3A46-1444-AC47-E74332FAE46E}"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altLang="ja-JP" lang="en-US"/>
              <a:t>Click to edit Master title style</a:t>
            </a:r>
            <a:endParaRPr dirty="0"/>
          </a:p>
        </p:txBody>
      </p:sp>
      <p:sp>
        <p:nvSpPr>
          <p:cNvPr id="10" name="Text Placeholder 12"/>
          <p:cNvSpPr>
            <a:spLocks noGrp="1"/>
          </p:cNvSpPr>
          <p:nvPr>
            <p:ph hasCustomPrompt="1" idx="13" sz="quarter" type="body"/>
          </p:nvPr>
        </p:nvSpPr>
        <p:spPr>
          <a:xfrm>
            <a:off x="531814" y="1373741"/>
            <a:ext cx="11125198" cy="343299"/>
          </a:xfrm>
        </p:spPr>
        <p:txBody>
          <a:bodyPr>
            <a:noAutofit/>
          </a:bodyPr>
          <a:lstStyle>
            <a:lvl1pPr indent="0" marL="1588">
              <a:spcBef>
                <a:spcPts val="0"/>
              </a:spcBef>
              <a:buFontTx/>
              <a:buNone/>
              <a:defRPr b="1"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subtitle</a:t>
            </a:r>
          </a:p>
        </p:txBody>
      </p:sp>
    </p:spTree>
    <p:extLst>
      <p:ext uri="{BB962C8B-B14F-4D97-AF65-F5344CB8AC3E}">
        <p14:creationId xmlns:p14="http://schemas.microsoft.com/office/powerpoint/2010/main" val="164980222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xml><?xml version="1.0" encoding="utf-8"?>
<p:sldLayout xmlns:a="http://schemas.openxmlformats.org/drawingml/2006/main" xmlns:p="http://schemas.openxmlformats.org/presentationml/2006/main" xmlns:r="http://schemas.openxmlformats.org/officeDocument/2006/relationships" preserve="1" showMasterSp="0" type="title">
  <p:cSld name="タイトル スライド">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altLang="ja-JP" lang="en-US"/>
              <a:t>Click to edit Master title style</a:t>
            </a:r>
            <a:endParaRPr dirty="0"/>
          </a:p>
        </p:txBody>
      </p:sp>
      <p:sp>
        <p:nvSpPr>
          <p:cNvPr id="3" name="Subtitle 2"/>
          <p:cNvSpPr>
            <a:spLocks noGrp="1"/>
          </p:cNvSpPr>
          <p:nvPr>
            <p:ph idx="1" type="subTitle"/>
          </p:nvPr>
        </p:nvSpPr>
        <p:spPr>
          <a:xfrm>
            <a:off x="531763" y="2286000"/>
            <a:ext cx="11126648" cy="914400"/>
          </a:xfrm>
        </p:spPr>
        <p:txBody>
          <a:bodyPr>
            <a:noAutofit/>
          </a:bodyPr>
          <a:lstStyle>
            <a:lvl1pPr algn="l" indent="0" marL="0">
              <a:spcBef>
                <a:spcPts val="0"/>
              </a:spcBef>
              <a:buNone/>
              <a:defRPr b="1" sz="2400">
                <a:solidFill>
                  <a:schemeClr val="tx1"/>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ja-JP" lang="en-US"/>
              <a:t>Click to edit Master subtitle style</a:t>
            </a:r>
            <a:endParaRPr dirty="0"/>
          </a:p>
        </p:txBody>
      </p:sp>
      <p:sp>
        <p:nvSpPr>
          <p:cNvPr id="7" name="Date Placeholder 6"/>
          <p:cNvSpPr>
            <a:spLocks noGrp="1"/>
          </p:cNvSpPr>
          <p:nvPr>
            <p:ph idx="10" sz="half" type="dt"/>
          </p:nvPr>
        </p:nvSpPr>
        <p:spPr/>
        <p:txBody>
          <a:bodyPr/>
          <a:lstStyle>
            <a:lvl1pPr>
              <a:defRPr>
                <a:solidFill>
                  <a:srgbClr val="5F5F5F"/>
                </a:solidFill>
              </a:defRPr>
            </a:lvl1pPr>
          </a:lstStyle>
          <a:p>
            <a:fld id="{4D813C46-5AAA-0045-A784-1D6C400A7C04}" type="datetime1">
              <a:rPr lang="en-US" smtClean="0"/>
              <a:pPr/>
              <a:t>10/27/2017</a:t>
            </a:fld>
            <a:endParaRPr dirty="0" lang="en-US"/>
          </a:p>
        </p:txBody>
      </p:sp>
      <p:sp>
        <p:nvSpPr>
          <p:cNvPr id="15" name="TextBox 14"/>
          <p:cNvSpPr txBox="1"/>
          <p:nvPr userDrawn="1"/>
        </p:nvSpPr>
        <p:spPr>
          <a:xfrm>
            <a:off x="5376672" y="6556248"/>
            <a:ext cx="3200400" cy="182880"/>
          </a:xfrm>
          <a:prstGeom prst="rect">
            <a:avLst/>
          </a:prstGeom>
          <a:noFill/>
        </p:spPr>
        <p:txBody>
          <a:bodyPr anchor="ctr" anchorCtr="0" bIns="0" lIns="0" rIns="0" rtlCol="0" tIns="0" vert="horz" wrap="none">
            <a:noAutofit/>
          </a:bodyPr>
          <a:lstStyle/>
          <a:p>
            <a:pPr algn="r"/>
            <a:r>
              <a:rPr dirty="0" sz="850">
                <a:solidFill>
                  <a:srgbClr val="5F5F5F"/>
                </a:solidFill>
              </a:rPr>
              <a:t>Copyright © </a:t>
            </a:r>
            <a:r>
              <a:rPr dirty="0" lang="en-US" sz="850">
                <a:solidFill>
                  <a:srgbClr val="5F5F5F"/>
                </a:solidFill>
              </a:rPr>
              <a:t>2017,</a:t>
            </a:r>
            <a:r>
              <a:rPr dirty="0" sz="850">
                <a:solidFill>
                  <a:srgbClr val="5F5F5F"/>
                </a:solidFill>
              </a:rPr>
              <a:t> Oracle and/or its affiliates. All rights reserved.  |</a:t>
            </a:r>
          </a:p>
        </p:txBody>
      </p:sp>
      <p:pic>
        <p:nvPicPr>
          <p:cNvPr descr="Oracle logo in white on red staging background" id="10" name="Picture 9"/>
          <p:cNvPicPr>
            <a:picLocks noChangeAspect="1"/>
          </p:cNvPicPr>
          <p:nvPr userDrawn="1"/>
        </p:nvPicPr>
        <p:blipFill>
          <a:blip cstate="print"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userDrawn="1">
  <p:cSld name="左右のコンテンツ と サブタイトル">
    <p:spTree>
      <p:nvGrpSpPr>
        <p:cNvPr id="1" name=""/>
        <p:cNvGrpSpPr/>
        <p:nvPr/>
      </p:nvGrpSpPr>
      <p:grpSpPr>
        <a:xfrm>
          <a:off x="0" y="0"/>
          <a:ext cx="0" cy="0"/>
          <a:chOff x="0" y="0"/>
          <a:chExt cx="0" cy="0"/>
        </a:xfrm>
      </p:grpSpPr>
      <p:cxnSp>
        <p:nvCxnSpPr>
          <p:cNvPr id="9" name="Straight Connector 8"/>
          <p:cNvCxnSpPr/>
          <p:nvPr/>
        </p:nvCxnSpPr>
        <p:spPr bwMode="ltGray">
          <a:xfrm>
            <a:off x="6094413" y="1795381"/>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idx="10" sz="half" type="dt"/>
          </p:nvPr>
        </p:nvSpPr>
        <p:spPr/>
        <p:txBody>
          <a:bodyPr/>
          <a:lstStyle/>
          <a:p>
            <a:fld id="{DD23F527-3A46-1444-AC47-E74332FAE46E}"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altLang="ja-JP" lang="en-US"/>
              <a:t>Click to edit Master title style</a:t>
            </a:r>
            <a:endParaRPr dirty="0"/>
          </a:p>
        </p:txBody>
      </p:sp>
      <p:sp>
        <p:nvSpPr>
          <p:cNvPr id="10" name="Text Placeholder 12"/>
          <p:cNvSpPr>
            <a:spLocks noGrp="1"/>
          </p:cNvSpPr>
          <p:nvPr>
            <p:ph hasCustomPrompt="1" idx="13" sz="quarter" type="body"/>
          </p:nvPr>
        </p:nvSpPr>
        <p:spPr>
          <a:xfrm>
            <a:off x="531814" y="1373741"/>
            <a:ext cx="11125198" cy="343299"/>
          </a:xfrm>
        </p:spPr>
        <p:txBody>
          <a:bodyPr>
            <a:noAutofit/>
          </a:bodyPr>
          <a:lstStyle>
            <a:lvl1pPr indent="0" marL="1588">
              <a:spcBef>
                <a:spcPts val="0"/>
              </a:spcBef>
              <a:buFontTx/>
              <a:buNone/>
              <a:defRPr b="1"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subtitle</a:t>
            </a:r>
          </a:p>
        </p:txBody>
      </p:sp>
    </p:spTree>
    <p:extLst>
      <p:ext uri="{BB962C8B-B14F-4D97-AF65-F5344CB8AC3E}">
        <p14:creationId xmlns:p14="http://schemas.microsoft.com/office/powerpoint/2010/main" val="124994923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sz="half"/>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4" name="Content Placeholder 3"/>
          <p:cNvSpPr>
            <a:spLocks noGrp="1"/>
          </p:cNvSpPr>
          <p:nvPr>
            <p:ph idx="2" sz="half"/>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5" name="Date Placeholder 4"/>
          <p:cNvSpPr>
            <a:spLocks noGrp="1"/>
          </p:cNvSpPr>
          <p:nvPr>
            <p:ph idx="10" sz="half" type="dt"/>
          </p:nvPr>
        </p:nvSpPr>
        <p:spPr/>
        <p:txBody>
          <a:bodyPr/>
          <a:lstStyle/>
          <a:p>
            <a:fld id="{E1F5459C-11CD-4246-BAA2-A0CD8B7930CF}"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Content Placeholder 3"/>
          <p:cNvSpPr>
            <a:spLocks noGrp="1"/>
          </p:cNvSpPr>
          <p:nvPr>
            <p:ph idx="13" sz="half"/>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11" name="Title 10"/>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userDrawn="1">
  <p:cSld name="1_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2106591"/>
            <a:ext cx="0" cy="3837009"/>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2106591"/>
            <a:ext cx="0" cy="3837009"/>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sz="half"/>
          </p:nvPr>
        </p:nvSpPr>
        <p:spPr>
          <a:xfrm>
            <a:off x="531814" y="1795381"/>
            <a:ext cx="3474720" cy="414821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dirty="0" lang="en-US"/>
              <a:t>Edit Master text styles</a:t>
            </a:r>
          </a:p>
          <a:p>
            <a:pPr lvl="1"/>
            <a:r>
              <a:rPr altLang="ja-JP" dirty="0" lang="en-US"/>
              <a:t>Second level</a:t>
            </a:r>
          </a:p>
          <a:p>
            <a:pPr lvl="2"/>
            <a:r>
              <a:rPr altLang="ja-JP" dirty="0" lang="en-US"/>
              <a:t>Third level</a:t>
            </a:r>
          </a:p>
          <a:p>
            <a:pPr lvl="3"/>
            <a:r>
              <a:rPr altLang="ja-JP" dirty="0" lang="en-US"/>
              <a:t>Fourth level</a:t>
            </a:r>
          </a:p>
          <a:p>
            <a:pPr lvl="4"/>
            <a:r>
              <a:rPr altLang="ja-JP" dirty="0" lang="en-US"/>
              <a:t>Fifth level</a:t>
            </a:r>
            <a:endParaRPr dirty="0" lang="en-US"/>
          </a:p>
        </p:txBody>
      </p:sp>
      <p:sp>
        <p:nvSpPr>
          <p:cNvPr id="4" name="Content Placeholder 3"/>
          <p:cNvSpPr>
            <a:spLocks noGrp="1"/>
          </p:cNvSpPr>
          <p:nvPr>
            <p:ph idx="2" sz="half"/>
          </p:nvPr>
        </p:nvSpPr>
        <p:spPr>
          <a:xfrm>
            <a:off x="4357052" y="1795381"/>
            <a:ext cx="3474720" cy="414821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5" name="Date Placeholder 4"/>
          <p:cNvSpPr>
            <a:spLocks noGrp="1"/>
          </p:cNvSpPr>
          <p:nvPr>
            <p:ph idx="10" sz="half" type="dt"/>
          </p:nvPr>
        </p:nvSpPr>
        <p:spPr/>
        <p:txBody>
          <a:bodyPr/>
          <a:lstStyle/>
          <a:p>
            <a:fld id="{E1F5459C-11CD-4246-BAA2-A0CD8B7930CF}"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Content Placeholder 3"/>
          <p:cNvSpPr>
            <a:spLocks noGrp="1"/>
          </p:cNvSpPr>
          <p:nvPr>
            <p:ph idx="13" sz="half"/>
          </p:nvPr>
        </p:nvSpPr>
        <p:spPr>
          <a:xfrm>
            <a:off x="8182292" y="1795381"/>
            <a:ext cx="3474720" cy="414821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11" name="Title 10"/>
          <p:cNvSpPr>
            <a:spLocks noGrp="1"/>
          </p:cNvSpPr>
          <p:nvPr>
            <p:ph type="title"/>
          </p:nvPr>
        </p:nvSpPr>
        <p:spPr/>
        <p:txBody>
          <a:bodyPr/>
          <a:lstStyle/>
          <a:p>
            <a:r>
              <a:rPr altLang="ja-JP" lang="en-US"/>
              <a:t>Click to edit Master title style</a:t>
            </a:r>
            <a:endParaRPr dirty="0"/>
          </a:p>
        </p:txBody>
      </p:sp>
      <p:sp>
        <p:nvSpPr>
          <p:cNvPr id="13" name="Text Placeholder 12"/>
          <p:cNvSpPr>
            <a:spLocks noGrp="1"/>
          </p:cNvSpPr>
          <p:nvPr>
            <p:ph hasCustomPrompt="1" idx="14" sz="quarter" type="body"/>
          </p:nvPr>
        </p:nvSpPr>
        <p:spPr>
          <a:xfrm>
            <a:off x="531814" y="1373741"/>
            <a:ext cx="11125198" cy="343299"/>
          </a:xfrm>
        </p:spPr>
        <p:txBody>
          <a:bodyPr>
            <a:noAutofit/>
          </a:bodyPr>
          <a:lstStyle>
            <a:lvl1pPr indent="0" marL="1588">
              <a:spcBef>
                <a:spcPts val="0"/>
              </a:spcBef>
              <a:buFontTx/>
              <a:buNone/>
              <a:defRPr b="1"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subtitle</a:t>
            </a:r>
          </a:p>
        </p:txBody>
      </p:sp>
    </p:spTree>
    <p:extLst>
      <p:ext uri="{BB962C8B-B14F-4D97-AF65-F5344CB8AC3E}">
        <p14:creationId xmlns:p14="http://schemas.microsoft.com/office/powerpoint/2010/main" val="224631354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p:cSld name="Four Content">
    <p:spTree>
      <p:nvGrpSpPr>
        <p:cNvPr id="1" name=""/>
        <p:cNvGrpSpPr/>
        <p:nvPr/>
      </p:nvGrpSpPr>
      <p:grpSpPr>
        <a:xfrm>
          <a:off x="0" y="0"/>
          <a:ext cx="0" cy="0"/>
          <a:chOff x="0" y="0"/>
          <a:chExt cx="0" cy="0"/>
        </a:xfrm>
      </p:grpSpPr>
      <p:sp>
        <p:nvSpPr>
          <p:cNvPr id="3" name="Content Placeholder 2"/>
          <p:cNvSpPr>
            <a:spLocks noGrp="1"/>
          </p:cNvSpPr>
          <p:nvPr>
            <p:ph idx="1" sz="half"/>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4" name="Content Placeholder 3"/>
          <p:cNvSpPr>
            <a:spLocks noGrp="1"/>
          </p:cNvSpPr>
          <p:nvPr>
            <p:ph idx="2" sz="half"/>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5" name="Date Placeholder 4"/>
          <p:cNvSpPr>
            <a:spLocks noGrp="1"/>
          </p:cNvSpPr>
          <p:nvPr>
            <p:ph idx="10" sz="half" type="dt"/>
          </p:nvPr>
        </p:nvSpPr>
        <p:spPr/>
        <p:txBody>
          <a:bodyPr/>
          <a:lstStyle/>
          <a:p>
            <a:fld id="{DB793641-39FE-9941-B493-4C6CA22258AD}"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Content Placeholder 2"/>
          <p:cNvSpPr>
            <a:spLocks noGrp="1"/>
          </p:cNvSpPr>
          <p:nvPr>
            <p:ph idx="13" sz="half"/>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9" name="Content Placeholder 3"/>
          <p:cNvSpPr>
            <a:spLocks noGrp="1"/>
          </p:cNvSpPr>
          <p:nvPr>
            <p:ph idx="14" sz="half"/>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idx="10" sz="half" type="dt"/>
          </p:nvPr>
        </p:nvSpPr>
        <p:spPr/>
        <p:txBody>
          <a:bodyPr/>
          <a:lstStyle/>
          <a:p>
            <a:fld id="{CE6E0838-3E10-424A-93AC-472DD16011EC}"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idx="15" sz="quarter" type="body"/>
          </p:nvPr>
        </p:nvSpPr>
        <p:spPr>
          <a:xfrm>
            <a:off x="2436811" y="1524001"/>
            <a:ext cx="3505201" cy="2011680"/>
          </a:xfrm>
        </p:spPr>
        <p:txBody>
          <a:bodyPr anchor="ctr">
            <a:noAutofit/>
          </a:bodyPr>
          <a:lstStyle>
            <a:lvl1pPr indent="0" marL="0">
              <a:spcBef>
                <a:spcPts val="1200"/>
              </a:spcBef>
              <a:buFont charset="0" panose="020B0604020202020204" pitchFamily="34" typeface="Arial"/>
              <a:buNone/>
              <a:defRPr sz="2400"/>
            </a:lvl1pPr>
            <a:lvl2pPr indent="-171450" marL="171450">
              <a:spcBef>
                <a:spcPts val="1200"/>
              </a:spcBef>
              <a:buFont charset="0" panose="020B0604020202020204" pitchFamily="34" typeface="Arial"/>
              <a:buChar char="•"/>
              <a:defRPr sz="2000"/>
            </a:lvl2pPr>
            <a:lvl3pPr indent="-171450" marL="171450">
              <a:spcBef>
                <a:spcPts val="1200"/>
              </a:spcBef>
              <a:buFont charset="0" panose="020B0604020202020204" pitchFamily="34" typeface="Arial"/>
              <a:buChar char="•"/>
              <a:defRPr sz="2000"/>
            </a:lvl3pPr>
            <a:lvl4pPr indent="-171450" marL="171450">
              <a:spcBef>
                <a:spcPts val="1200"/>
              </a:spcBef>
              <a:buFont charset="0" panose="020B0604020202020204" pitchFamily="34" typeface="Arial"/>
              <a:buChar char="•"/>
              <a:defRPr sz="2000"/>
            </a:lvl4pPr>
            <a:lvl5pPr indent="-171450" marL="171450">
              <a:spcBef>
                <a:spcPts val="1200"/>
              </a:spcBef>
              <a:buFont charset="0" panose="020B0604020202020204" pitchFamily="34" typeface="Arial"/>
              <a:buChar char="•"/>
              <a:defRPr sz="2000"/>
            </a:lvl5pPr>
            <a:lvl6pPr indent="-171450" marL="171450">
              <a:spcBef>
                <a:spcPts val="1200"/>
              </a:spcBef>
              <a:buFont charset="0" panose="020B0604020202020204" pitchFamily="34" typeface="Arial"/>
              <a:buChar char="•"/>
              <a:defRPr sz="2000"/>
            </a:lvl6pPr>
            <a:lvl7pPr indent="-171450" marL="171450">
              <a:spcBef>
                <a:spcPts val="1200"/>
              </a:spcBef>
              <a:buFont charset="0" panose="020B0604020202020204" pitchFamily="34" typeface="Arial"/>
              <a:buChar char="•"/>
              <a:defRPr sz="2000"/>
            </a:lvl7pPr>
            <a:lvl8pPr indent="-171450" marL="171450">
              <a:spcBef>
                <a:spcPts val="1200"/>
              </a:spcBef>
              <a:buFont charset="0" panose="020B0604020202020204" pitchFamily="34" typeface="Arial"/>
              <a:buChar char="•"/>
              <a:defRPr sz="2000"/>
            </a:lvl8pPr>
            <a:lvl9pPr indent="-171450" marL="171450">
              <a:spcBef>
                <a:spcPts val="1200"/>
              </a:spcBef>
              <a:buFont charset="0" panose="020B0604020202020204" pitchFamily="34" typeface="Arial"/>
              <a:buChar char="•"/>
              <a:defRPr sz="2000"/>
            </a:lvl9pPr>
          </a:lstStyle>
          <a:p>
            <a:pPr lvl="0"/>
            <a:r>
              <a:rPr altLang="ja-JP" lang="en-US"/>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idx="16" sz="quarter" type="body"/>
          </p:nvPr>
        </p:nvSpPr>
        <p:spPr>
          <a:xfrm>
            <a:off x="8151812" y="1524001"/>
            <a:ext cx="3505201" cy="2011680"/>
          </a:xfrm>
        </p:spPr>
        <p:txBody>
          <a:bodyPr anchor="ctr">
            <a:noAutofit/>
          </a:bodyPr>
          <a:lstStyle>
            <a:lvl1pPr indent="0" marL="0">
              <a:spcBef>
                <a:spcPts val="1200"/>
              </a:spcBef>
              <a:buFont charset="0" panose="020B0604020202020204" pitchFamily="34" typeface="Arial"/>
              <a:buNone/>
              <a:defRPr sz="2400"/>
            </a:lvl1pPr>
            <a:lvl2pPr indent="-171450" marL="171450">
              <a:spcBef>
                <a:spcPts val="1200"/>
              </a:spcBef>
              <a:buFont charset="0" panose="020B0604020202020204" pitchFamily="34" typeface="Arial"/>
              <a:buChar char="•"/>
              <a:defRPr sz="2000"/>
            </a:lvl2pPr>
            <a:lvl3pPr indent="-171450" marL="171450">
              <a:spcBef>
                <a:spcPts val="1200"/>
              </a:spcBef>
              <a:buFont charset="0" panose="020B0604020202020204" pitchFamily="34" typeface="Arial"/>
              <a:buChar char="•"/>
              <a:defRPr sz="2000"/>
            </a:lvl3pPr>
            <a:lvl4pPr indent="-171450" marL="171450">
              <a:spcBef>
                <a:spcPts val="1200"/>
              </a:spcBef>
              <a:buFont charset="0" panose="020B0604020202020204" pitchFamily="34" typeface="Arial"/>
              <a:buChar char="•"/>
              <a:defRPr sz="2000"/>
            </a:lvl4pPr>
            <a:lvl5pPr indent="-171450" marL="171450">
              <a:spcBef>
                <a:spcPts val="1200"/>
              </a:spcBef>
              <a:buFont charset="0" panose="020B0604020202020204" pitchFamily="34" typeface="Arial"/>
              <a:buChar char="•"/>
              <a:defRPr sz="2000"/>
            </a:lvl5pPr>
            <a:lvl6pPr indent="-171450" marL="171450">
              <a:spcBef>
                <a:spcPts val="1200"/>
              </a:spcBef>
              <a:buFont charset="0" panose="020B0604020202020204" pitchFamily="34" typeface="Arial"/>
              <a:buChar char="•"/>
              <a:defRPr sz="2000"/>
            </a:lvl6pPr>
            <a:lvl7pPr indent="-171450" marL="171450">
              <a:spcBef>
                <a:spcPts val="1200"/>
              </a:spcBef>
              <a:buFont charset="0" panose="020B0604020202020204" pitchFamily="34" typeface="Arial"/>
              <a:buChar char="•"/>
              <a:defRPr sz="2000"/>
            </a:lvl7pPr>
            <a:lvl8pPr indent="-171450" marL="171450">
              <a:spcBef>
                <a:spcPts val="1200"/>
              </a:spcBef>
              <a:buFont charset="0" panose="020B0604020202020204" pitchFamily="34" typeface="Arial"/>
              <a:buChar char="•"/>
              <a:defRPr sz="2000"/>
            </a:lvl8pPr>
            <a:lvl9pPr indent="-171450" marL="171450">
              <a:spcBef>
                <a:spcPts val="1200"/>
              </a:spcBef>
              <a:buFont charset="0" panose="020B0604020202020204" pitchFamily="34" typeface="Arial"/>
              <a:buChar char="•"/>
              <a:defRPr sz="2000"/>
            </a:lvl9pPr>
          </a:lstStyle>
          <a:p>
            <a:pPr lvl="0"/>
            <a:r>
              <a:rPr altLang="ja-JP" lang="en-US"/>
              <a:t>Edit Master text styles</a:t>
            </a:r>
          </a:p>
        </p:txBody>
      </p:sp>
      <p:sp>
        <p:nvSpPr>
          <p:cNvPr id="17" name="Text Placeholder 11"/>
          <p:cNvSpPr>
            <a:spLocks noGrp="1"/>
          </p:cNvSpPr>
          <p:nvPr>
            <p:ph idx="17" sz="quarter" type="body"/>
          </p:nvPr>
        </p:nvSpPr>
        <p:spPr>
          <a:xfrm>
            <a:off x="2436811" y="3931920"/>
            <a:ext cx="3505201" cy="2011680"/>
          </a:xfrm>
        </p:spPr>
        <p:txBody>
          <a:bodyPr anchor="ctr">
            <a:noAutofit/>
          </a:bodyPr>
          <a:lstStyle>
            <a:lvl1pPr indent="0" marL="0">
              <a:spcBef>
                <a:spcPts val="1200"/>
              </a:spcBef>
              <a:buFont charset="0" panose="020B0604020202020204" pitchFamily="34" typeface="Arial"/>
              <a:buNone/>
              <a:defRPr sz="2400"/>
            </a:lvl1pPr>
            <a:lvl2pPr indent="-171450" marL="171450">
              <a:spcBef>
                <a:spcPts val="1200"/>
              </a:spcBef>
              <a:buFont charset="0" panose="020B0604020202020204" pitchFamily="34" typeface="Arial"/>
              <a:buChar char="•"/>
              <a:defRPr sz="2000"/>
            </a:lvl2pPr>
            <a:lvl3pPr indent="-171450" marL="171450">
              <a:spcBef>
                <a:spcPts val="1200"/>
              </a:spcBef>
              <a:buFont charset="0" panose="020B0604020202020204" pitchFamily="34" typeface="Arial"/>
              <a:buChar char="•"/>
              <a:defRPr sz="2000"/>
            </a:lvl3pPr>
            <a:lvl4pPr indent="-171450" marL="171450">
              <a:spcBef>
                <a:spcPts val="1200"/>
              </a:spcBef>
              <a:buFont charset="0" panose="020B0604020202020204" pitchFamily="34" typeface="Arial"/>
              <a:buChar char="•"/>
              <a:defRPr sz="2000"/>
            </a:lvl4pPr>
            <a:lvl5pPr indent="-171450" marL="171450">
              <a:spcBef>
                <a:spcPts val="1200"/>
              </a:spcBef>
              <a:buFont charset="0" panose="020B0604020202020204" pitchFamily="34" typeface="Arial"/>
              <a:buChar char="•"/>
              <a:defRPr sz="2000"/>
            </a:lvl5pPr>
            <a:lvl6pPr indent="-171450" marL="171450">
              <a:spcBef>
                <a:spcPts val="1200"/>
              </a:spcBef>
              <a:buFont charset="0" panose="020B0604020202020204" pitchFamily="34" typeface="Arial"/>
              <a:buChar char="•"/>
              <a:defRPr sz="2000"/>
            </a:lvl6pPr>
            <a:lvl7pPr indent="-171450" marL="171450">
              <a:spcBef>
                <a:spcPts val="1200"/>
              </a:spcBef>
              <a:buFont charset="0" panose="020B0604020202020204" pitchFamily="34" typeface="Arial"/>
              <a:buChar char="•"/>
              <a:defRPr sz="2000"/>
            </a:lvl7pPr>
            <a:lvl8pPr indent="-171450" marL="171450">
              <a:spcBef>
                <a:spcPts val="1200"/>
              </a:spcBef>
              <a:buFont charset="0" panose="020B0604020202020204" pitchFamily="34" typeface="Arial"/>
              <a:buChar char="•"/>
              <a:defRPr sz="2000"/>
            </a:lvl8pPr>
            <a:lvl9pPr indent="-171450" marL="171450">
              <a:spcBef>
                <a:spcPts val="1200"/>
              </a:spcBef>
              <a:buFont charset="0" panose="020B0604020202020204" pitchFamily="34" typeface="Arial"/>
              <a:buChar char="•"/>
              <a:defRPr sz="2000"/>
            </a:lvl9pPr>
          </a:lstStyle>
          <a:p>
            <a:pPr lvl="0"/>
            <a:r>
              <a:rPr altLang="ja-JP" lang="en-US"/>
              <a:t>Edit Master text styles</a:t>
            </a:r>
          </a:p>
        </p:txBody>
      </p:sp>
      <p:sp>
        <p:nvSpPr>
          <p:cNvPr id="18" name="Text Placeholder 11"/>
          <p:cNvSpPr>
            <a:spLocks noGrp="1"/>
          </p:cNvSpPr>
          <p:nvPr>
            <p:ph idx="18" sz="quarter" type="body"/>
          </p:nvPr>
        </p:nvSpPr>
        <p:spPr>
          <a:xfrm>
            <a:off x="8151812" y="3931920"/>
            <a:ext cx="3505201" cy="2011680"/>
          </a:xfrm>
        </p:spPr>
        <p:txBody>
          <a:bodyPr anchor="ctr">
            <a:noAutofit/>
          </a:bodyPr>
          <a:lstStyle>
            <a:lvl1pPr indent="0" marL="0">
              <a:spcBef>
                <a:spcPts val="1200"/>
              </a:spcBef>
              <a:buFont charset="0" panose="020B0604020202020204" pitchFamily="34" typeface="Arial"/>
              <a:buNone/>
              <a:defRPr sz="2400"/>
            </a:lvl1pPr>
            <a:lvl2pPr indent="-171450" marL="171450">
              <a:spcBef>
                <a:spcPts val="1200"/>
              </a:spcBef>
              <a:buFont charset="0" panose="020B0604020202020204" pitchFamily="34" typeface="Arial"/>
              <a:buChar char="•"/>
              <a:defRPr sz="2000"/>
            </a:lvl2pPr>
            <a:lvl3pPr indent="-171450" marL="171450">
              <a:spcBef>
                <a:spcPts val="1200"/>
              </a:spcBef>
              <a:buFont charset="0" panose="020B0604020202020204" pitchFamily="34" typeface="Arial"/>
              <a:buChar char="•"/>
              <a:defRPr sz="2000"/>
            </a:lvl3pPr>
            <a:lvl4pPr indent="-171450" marL="171450">
              <a:spcBef>
                <a:spcPts val="1200"/>
              </a:spcBef>
              <a:buFont charset="0" panose="020B0604020202020204" pitchFamily="34" typeface="Arial"/>
              <a:buChar char="•"/>
              <a:defRPr sz="2000"/>
            </a:lvl4pPr>
            <a:lvl5pPr indent="-171450" marL="171450">
              <a:spcBef>
                <a:spcPts val="1200"/>
              </a:spcBef>
              <a:buFont charset="0" panose="020B0604020202020204" pitchFamily="34" typeface="Arial"/>
              <a:buChar char="•"/>
              <a:defRPr sz="2000"/>
            </a:lvl5pPr>
            <a:lvl6pPr indent="-171450" marL="171450">
              <a:spcBef>
                <a:spcPts val="1200"/>
              </a:spcBef>
              <a:buFont charset="0" panose="020B0604020202020204" pitchFamily="34" typeface="Arial"/>
              <a:buChar char="•"/>
              <a:defRPr sz="2000"/>
            </a:lvl6pPr>
            <a:lvl7pPr indent="-171450" marL="171450">
              <a:spcBef>
                <a:spcPts val="1200"/>
              </a:spcBef>
              <a:buFont charset="0" panose="020B0604020202020204" pitchFamily="34" typeface="Arial"/>
              <a:buChar char="•"/>
              <a:defRPr sz="2000"/>
            </a:lvl7pPr>
            <a:lvl8pPr indent="-171450" marL="171450">
              <a:spcBef>
                <a:spcPts val="1200"/>
              </a:spcBef>
              <a:buFont charset="0" panose="020B0604020202020204" pitchFamily="34" typeface="Arial"/>
              <a:buChar char="•"/>
              <a:defRPr sz="2000"/>
            </a:lvl8pPr>
            <a:lvl9pPr indent="-171450" marL="171450">
              <a:spcBef>
                <a:spcPts val="1200"/>
              </a:spcBef>
              <a:buFont charset="0" panose="020B0604020202020204" pitchFamily="34" typeface="Arial"/>
              <a:buChar char="•"/>
              <a:defRPr sz="2000"/>
            </a:lvl9pPr>
          </a:lstStyle>
          <a:p>
            <a:pPr lvl="0"/>
            <a:r>
              <a:rPr altLang="ja-JP" lang="en-US"/>
              <a:t>Edit Master text styles</a:t>
            </a:r>
          </a:p>
        </p:txBody>
      </p:sp>
      <p:sp>
        <p:nvSpPr>
          <p:cNvPr id="3" name="Title 2"/>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p:cSld name="Metric">
    <p:spTree>
      <p:nvGrpSpPr>
        <p:cNvPr id="1" name=""/>
        <p:cNvGrpSpPr/>
        <p:nvPr/>
      </p:nvGrpSpPr>
      <p:grpSpPr>
        <a:xfrm>
          <a:off x="0" y="0"/>
          <a:ext cx="0" cy="0"/>
          <a:chOff x="0" y="0"/>
          <a:chExt cx="0" cy="0"/>
        </a:xfrm>
      </p:grpSpPr>
      <p:sp>
        <p:nvSpPr>
          <p:cNvPr id="12" name="Text Placeholder 11"/>
          <p:cNvSpPr>
            <a:spLocks noGrp="1"/>
          </p:cNvSpPr>
          <p:nvPr>
            <p:ph idx="15" sz="quarter" type="body"/>
          </p:nvPr>
        </p:nvSpPr>
        <p:spPr>
          <a:xfrm>
            <a:off x="5256213" y="1524000"/>
            <a:ext cx="5486400" cy="2743200"/>
          </a:xfrm>
        </p:spPr>
        <p:txBody>
          <a:bodyPr anchor="ctr">
            <a:noAutofit/>
          </a:bodyPr>
          <a:lstStyle>
            <a:lvl1pPr indent="0" marL="0">
              <a:spcBef>
                <a:spcPts val="1200"/>
              </a:spcBef>
              <a:buFont charset="0" panose="020B0604020202020204" pitchFamily="34" typeface="Arial"/>
              <a:buNone/>
              <a:defRPr sz="2800"/>
            </a:lvl1pPr>
            <a:lvl2pPr indent="-171450" marL="171450">
              <a:spcBef>
                <a:spcPts val="1200"/>
              </a:spcBef>
              <a:buFont charset="0" panose="020B0604020202020204" pitchFamily="34" typeface="Arial"/>
              <a:buChar char="•"/>
              <a:defRPr sz="2000"/>
            </a:lvl2pPr>
            <a:lvl3pPr indent="-171450" marL="171450">
              <a:spcBef>
                <a:spcPts val="1200"/>
              </a:spcBef>
              <a:buFont charset="0" panose="020B0604020202020204" pitchFamily="34" typeface="Arial"/>
              <a:buChar char="•"/>
              <a:defRPr sz="2000"/>
            </a:lvl3pPr>
            <a:lvl4pPr indent="-171450" marL="171450">
              <a:spcBef>
                <a:spcPts val="1200"/>
              </a:spcBef>
              <a:buFont charset="0" panose="020B0604020202020204" pitchFamily="34" typeface="Arial"/>
              <a:buChar char="•"/>
              <a:defRPr sz="2000"/>
            </a:lvl4pPr>
            <a:lvl5pPr indent="-171450" marL="171450">
              <a:spcBef>
                <a:spcPts val="1200"/>
              </a:spcBef>
              <a:buFont charset="0" panose="020B0604020202020204" pitchFamily="34" typeface="Arial"/>
              <a:buChar char="•"/>
              <a:defRPr sz="2000"/>
            </a:lvl5pPr>
            <a:lvl6pPr indent="-171450" marL="171450">
              <a:spcBef>
                <a:spcPts val="1200"/>
              </a:spcBef>
              <a:buFont charset="0" panose="020B0604020202020204" pitchFamily="34" typeface="Arial"/>
              <a:buChar char="•"/>
              <a:defRPr sz="2000"/>
            </a:lvl6pPr>
            <a:lvl7pPr indent="-171450" marL="171450">
              <a:spcBef>
                <a:spcPts val="1200"/>
              </a:spcBef>
              <a:buFont charset="0" panose="020B0604020202020204" pitchFamily="34" typeface="Arial"/>
              <a:buChar char="•"/>
              <a:defRPr sz="2000"/>
            </a:lvl7pPr>
            <a:lvl8pPr indent="-171450" marL="171450">
              <a:spcBef>
                <a:spcPts val="1200"/>
              </a:spcBef>
              <a:buFont charset="0" panose="020B0604020202020204" pitchFamily="34" typeface="Arial"/>
              <a:buChar char="•"/>
              <a:defRPr sz="2000"/>
            </a:lvl8pPr>
            <a:lvl9pPr indent="-171450" marL="171450">
              <a:spcBef>
                <a:spcPts val="1200"/>
              </a:spcBef>
              <a:buFont charset="0" panose="020B0604020202020204" pitchFamily="34" typeface="Arial"/>
              <a:buChar char="•"/>
              <a:defRPr sz="2000"/>
            </a:lvl9pPr>
          </a:lstStyle>
          <a:p>
            <a:pPr lvl="0"/>
            <a:r>
              <a:rPr altLang="ja-JP" lang="en-US"/>
              <a:t>Edit Master text styles</a:t>
            </a:r>
          </a:p>
        </p:txBody>
      </p:sp>
      <p:sp>
        <p:nvSpPr>
          <p:cNvPr id="5" name="Date Placeholder 4"/>
          <p:cNvSpPr>
            <a:spLocks noGrp="1"/>
          </p:cNvSpPr>
          <p:nvPr>
            <p:ph idx="10" sz="half" type="dt"/>
          </p:nvPr>
        </p:nvSpPr>
        <p:spPr/>
        <p:txBody>
          <a:bodyPr/>
          <a:lstStyle/>
          <a:p>
            <a:fld id="{DCB2A62B-A9A1-BD4B-8067-86DD35117CEE}"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2" name="Title 1"/>
          <p:cNvSpPr>
            <a:spLocks noGrp="1"/>
          </p:cNvSpPr>
          <p:nvPr>
            <p:ph hasCustomPrompt="1" type="title"/>
          </p:nvPr>
        </p:nvSpPr>
        <p:spPr>
          <a:xfrm>
            <a:off x="760412" y="1524000"/>
            <a:ext cx="4076700" cy="2743200"/>
          </a:xfrm>
        </p:spPr>
        <p:txBody>
          <a:bodyPr anchor="ctr"/>
          <a:lstStyle>
            <a:lvl1pPr algn="r">
              <a:defRPr b="1" sz="16600">
                <a:solidFill>
                  <a:schemeClr val="accent2"/>
                </a:solidFill>
              </a:defRPr>
            </a:lvl1pPr>
          </a:lstStyle>
          <a:p>
            <a:r>
              <a:rPr dirty="0" lang="en-US"/>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p:cSld name="比較">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idx="1" type="body"/>
          </p:nvPr>
        </p:nvSpPr>
        <p:spPr>
          <a:xfrm>
            <a:off x="531812" y="1524000"/>
            <a:ext cx="5413248" cy="762000"/>
          </a:xfrm>
        </p:spPr>
        <p:txBody>
          <a:bodyPr anchor="ctr">
            <a:noAutofit/>
          </a:bodyPr>
          <a:lstStyle>
            <a:lvl1pPr indent="0" marL="0">
              <a:spcBef>
                <a:spcPts val="0"/>
              </a:spcBef>
              <a:buNone/>
              <a:defRPr b="1" sz="28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ja-JP" lang="en-US"/>
              <a:t>Edit Master text styles</a:t>
            </a:r>
          </a:p>
        </p:txBody>
      </p:sp>
      <p:sp>
        <p:nvSpPr>
          <p:cNvPr id="4" name="Content Placeholder 3"/>
          <p:cNvSpPr>
            <a:spLocks noGrp="1"/>
          </p:cNvSpPr>
          <p:nvPr>
            <p:ph idx="2" sz="half"/>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5" name="Text Placeholder 4"/>
          <p:cNvSpPr>
            <a:spLocks noGrp="1"/>
          </p:cNvSpPr>
          <p:nvPr>
            <p:ph idx="3" sz="quarter" type="body"/>
          </p:nvPr>
        </p:nvSpPr>
        <p:spPr>
          <a:xfrm>
            <a:off x="6243764" y="1524000"/>
            <a:ext cx="5413248" cy="762000"/>
          </a:xfrm>
        </p:spPr>
        <p:txBody>
          <a:bodyPr anchor="ctr">
            <a:noAutofit/>
          </a:bodyPr>
          <a:lstStyle>
            <a:lvl1pPr indent="0" marL="0">
              <a:spcBef>
                <a:spcPts val="0"/>
              </a:spcBef>
              <a:buNone/>
              <a:defRPr b="1" sz="28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ja-JP" lang="en-US"/>
              <a:t>Edit Master text styles</a:t>
            </a:r>
          </a:p>
        </p:txBody>
      </p:sp>
      <p:sp>
        <p:nvSpPr>
          <p:cNvPr id="6" name="Content Placeholder 5"/>
          <p:cNvSpPr>
            <a:spLocks noGrp="1"/>
          </p:cNvSpPr>
          <p:nvPr>
            <p:ph idx="4" sz="quarter"/>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7" name="Date Placeholder 6"/>
          <p:cNvSpPr>
            <a:spLocks noGrp="1"/>
          </p:cNvSpPr>
          <p:nvPr>
            <p:ph idx="10" sz="half" type="dt"/>
          </p:nvPr>
        </p:nvSpPr>
        <p:spPr/>
        <p:txBody>
          <a:bodyPr/>
          <a:lstStyle/>
          <a:p>
            <a:fld id="{3CFFFFBC-830B-BE48-A60F-3A3B7341FF90}" type="datetime1">
              <a:rPr lang="en-US" smtClean="0"/>
              <a:pPr/>
              <a:t>10/27/2017</a:t>
            </a:fld>
            <a:endParaRPr dirty="0"/>
          </a:p>
        </p:txBody>
      </p:sp>
      <p:sp>
        <p:nvSpPr>
          <p:cNvPr id="9" name="Slide Number Placeholder 8"/>
          <p:cNvSpPr>
            <a:spLocks noGrp="1"/>
          </p:cNvSpPr>
          <p:nvPr>
            <p:ph idx="12" sz="quarter" type="sldNum"/>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userDrawn="1">
  <p:cSld name="Title-Only">
    <p:spTree>
      <p:nvGrpSpPr>
        <p:cNvPr id="1" name=""/>
        <p:cNvGrpSpPr/>
        <p:nvPr/>
      </p:nvGrpSpPr>
      <p:grpSpPr>
        <a:xfrm>
          <a:off x="0" y="0"/>
          <a:ext cx="0" cy="0"/>
          <a:chOff x="0" y="0"/>
          <a:chExt cx="0" cy="0"/>
        </a:xfrm>
      </p:grpSpPr>
      <p:sp>
        <p:nvSpPr>
          <p:cNvPr id="3" name="Date Placeholder 2"/>
          <p:cNvSpPr>
            <a:spLocks noGrp="1"/>
          </p:cNvSpPr>
          <p:nvPr>
            <p:ph idx="10" sz="half" type="dt"/>
          </p:nvPr>
        </p:nvSpPr>
        <p:spPr/>
        <p:txBody>
          <a:bodyPr/>
          <a:lstStyle/>
          <a:p>
            <a:fld id="{FD39A174-1ADF-1E48-B6DD-36515CA54732}" type="datetime1">
              <a:rPr lang="en-US" smtClean="0"/>
              <a:pPr/>
              <a:t>10/27/2017</a:t>
            </a:fld>
            <a:endParaRPr dirty="0"/>
          </a:p>
        </p:txBody>
      </p:sp>
      <p:sp>
        <p:nvSpPr>
          <p:cNvPr id="5" name="Slide Number Placeholder 4"/>
          <p:cNvSpPr>
            <a:spLocks noGrp="1"/>
          </p:cNvSpPr>
          <p:nvPr>
            <p:ph idx="12" sz="quarter" type="sldNum"/>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altLang="ja-JP" lang="en-US"/>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p:cSld name="Title and Subtitle">
    <p:spTree>
      <p:nvGrpSpPr>
        <p:cNvPr id="1" name=""/>
        <p:cNvGrpSpPr/>
        <p:nvPr/>
      </p:nvGrpSpPr>
      <p:grpSpPr>
        <a:xfrm>
          <a:off x="0" y="0"/>
          <a:ext cx="0" cy="0"/>
          <a:chOff x="0" y="0"/>
          <a:chExt cx="0" cy="0"/>
        </a:xfrm>
      </p:grpSpPr>
      <p:sp>
        <p:nvSpPr>
          <p:cNvPr id="3" name="Date Placeholder 2"/>
          <p:cNvSpPr>
            <a:spLocks noGrp="1"/>
          </p:cNvSpPr>
          <p:nvPr>
            <p:ph idx="10" sz="half" type="dt"/>
          </p:nvPr>
        </p:nvSpPr>
        <p:spPr/>
        <p:txBody>
          <a:bodyPr/>
          <a:lstStyle/>
          <a:p>
            <a:fld id="{0F9DE5E5-CA66-5940-9D1C-9F6D8D7529FE}" type="datetime1">
              <a:rPr lang="en-US" smtClean="0"/>
              <a:pPr/>
              <a:t>10/27/2017</a:t>
            </a:fld>
            <a:endParaRPr dirty="0"/>
          </a:p>
        </p:txBody>
      </p:sp>
      <p:sp>
        <p:nvSpPr>
          <p:cNvPr id="5" name="Slide Number Placeholder 4"/>
          <p:cNvSpPr>
            <a:spLocks noGrp="1"/>
          </p:cNvSpPr>
          <p:nvPr>
            <p:ph idx="12" sz="quarter" type="sldNum"/>
          </p:nvPr>
        </p:nvSpPr>
        <p:spPr/>
        <p:txBody>
          <a:bodyPr/>
          <a:lstStyle/>
          <a:p>
            <a:fld id="{C51EAA63-D034-42AE-91FA-B13B9518C7BE}" type="slidenum">
              <a:rPr/>
              <a:pPr/>
              <a:t>‹#›</a:t>
            </a:fld>
            <a:endParaRPr dirty="0"/>
          </a:p>
        </p:txBody>
      </p:sp>
      <p:sp>
        <p:nvSpPr>
          <p:cNvPr id="6" name="Text Placeholder 12"/>
          <p:cNvSpPr>
            <a:spLocks noGrp="1"/>
          </p:cNvSpPr>
          <p:nvPr>
            <p:ph hasCustomPrompt="1" idx="13" sz="quarter" type="body"/>
          </p:nvPr>
        </p:nvSpPr>
        <p:spPr>
          <a:xfrm>
            <a:off x="531814" y="1373741"/>
            <a:ext cx="11125198" cy="343299"/>
          </a:xfrm>
        </p:spPr>
        <p:txBody>
          <a:bodyPr>
            <a:noAutofit/>
          </a:bodyPr>
          <a:lstStyle>
            <a:lvl1pPr indent="0" marL="1588">
              <a:spcBef>
                <a:spcPts val="0"/>
              </a:spcBef>
              <a:buFontTx/>
              <a:buNone/>
              <a:defRPr b="1"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subtitle</a:t>
            </a:r>
          </a:p>
        </p:txBody>
      </p:sp>
      <p:sp>
        <p:nvSpPr>
          <p:cNvPr id="7" name="Title 6"/>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blank">
  <p:cSld name="白紙">
    <p:spTree>
      <p:nvGrpSpPr>
        <p:cNvPr id="1" name=""/>
        <p:cNvGrpSpPr/>
        <p:nvPr/>
      </p:nvGrpSpPr>
      <p:grpSpPr>
        <a:xfrm>
          <a:off x="0" y="0"/>
          <a:ext cx="0" cy="0"/>
          <a:chOff x="0" y="0"/>
          <a:chExt cx="0" cy="0"/>
        </a:xfrm>
      </p:grpSpPr>
      <p:sp>
        <p:nvSpPr>
          <p:cNvPr id="2" name="Date Placeholder 1"/>
          <p:cNvSpPr>
            <a:spLocks noGrp="1"/>
          </p:cNvSpPr>
          <p:nvPr>
            <p:ph idx="10" sz="half" type="dt"/>
          </p:nvPr>
        </p:nvSpPr>
        <p:spPr/>
        <p:txBody>
          <a:bodyPr/>
          <a:lstStyle/>
          <a:p>
            <a:fld id="{E319AFBF-606B-E543-8502-3BFA1F086CBC}" type="datetime1">
              <a:rPr lang="en-US" smtClean="0"/>
              <a:pPr/>
              <a:t>10/27/2017</a:t>
            </a:fld>
            <a:endParaRPr dirty="0"/>
          </a:p>
        </p:txBody>
      </p:sp>
      <p:sp>
        <p:nvSpPr>
          <p:cNvPr id="4" name="Slide Number Placeholder 3"/>
          <p:cNvSpPr>
            <a:spLocks noGrp="1"/>
          </p:cNvSpPr>
          <p:nvPr>
            <p:ph idx="12" sz="quarter" type="sldNum"/>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xml><?xml version="1.0" encoding="utf-8"?>
<p:sldLayout xmlns:a="http://schemas.openxmlformats.org/drawingml/2006/main" xmlns:p="http://schemas.openxmlformats.org/presentationml/2006/main" xmlns:r="http://schemas.openxmlformats.org/officeDocument/2006/relationships" preserve="1" showMasterSp="0" type="title">
  <p:cSld name="1_タイトル スライド">
    <p:bg>
      <p:bgPr>
        <a:solidFill>
          <a:srgbClr val="D8E1E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88825" cy="6859423"/>
          </a:xfrm>
          <a:prstGeom prst="rect">
            <a:avLst/>
          </a:prstGeom>
        </p:spPr>
      </p:pic>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tx1">
                    <a:lumMod val="50000"/>
                  </a:schemeClr>
                </a:solidFill>
              </a:defRPr>
            </a:lvl1pPr>
          </a:lstStyle>
          <a:p>
            <a:r>
              <a:rPr altLang="ja-JP" dirty="0" lang="en-US"/>
              <a:t>Click to edit Master title style</a:t>
            </a:r>
            <a:endParaRPr dirty="0"/>
          </a:p>
        </p:txBody>
      </p:sp>
      <p:sp>
        <p:nvSpPr>
          <p:cNvPr id="3" name="Subtitle 2"/>
          <p:cNvSpPr>
            <a:spLocks noGrp="1"/>
          </p:cNvSpPr>
          <p:nvPr>
            <p:ph idx="1" type="subTitle"/>
          </p:nvPr>
        </p:nvSpPr>
        <p:spPr>
          <a:xfrm>
            <a:off x="531763" y="2286000"/>
            <a:ext cx="11126648" cy="914400"/>
          </a:xfrm>
        </p:spPr>
        <p:txBody>
          <a:bodyPr>
            <a:noAutofit/>
          </a:bodyPr>
          <a:lstStyle>
            <a:lvl1pPr algn="l" indent="0" marL="0">
              <a:spcBef>
                <a:spcPts val="0"/>
              </a:spcBef>
              <a:buNone/>
              <a:defRPr b="1" sz="2400">
                <a:solidFill>
                  <a:schemeClr val="tx1">
                    <a:lumMod val="50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ja-JP" dirty="0" lang="en-US"/>
              <a:t>Click to edit Master subtitle style</a:t>
            </a:r>
            <a:endParaRPr dirty="0"/>
          </a:p>
        </p:txBody>
      </p:sp>
      <p:sp>
        <p:nvSpPr>
          <p:cNvPr id="7" name="Date Placeholder 6"/>
          <p:cNvSpPr>
            <a:spLocks noGrp="1"/>
          </p:cNvSpPr>
          <p:nvPr>
            <p:ph idx="10" sz="half" type="dt"/>
          </p:nvPr>
        </p:nvSpPr>
        <p:spPr/>
        <p:txBody>
          <a:bodyPr/>
          <a:lstStyle>
            <a:lvl1pPr>
              <a:defRPr>
                <a:solidFill>
                  <a:schemeClr val="bg1"/>
                </a:solidFill>
              </a:defRPr>
            </a:lvl1pPr>
          </a:lstStyle>
          <a:p>
            <a:fld id="{4D813C46-5AAA-0045-A784-1D6C400A7C04}" type="datetime1">
              <a:rPr lang="en-US" smtClean="0"/>
              <a:pPr/>
              <a:t>10/27/2017</a:t>
            </a:fld>
            <a:endParaRPr dirty="0" lang="en-US"/>
          </a:p>
        </p:txBody>
      </p:sp>
      <p:sp>
        <p:nvSpPr>
          <p:cNvPr id="15" name="TextBox 14"/>
          <p:cNvSpPr txBox="1"/>
          <p:nvPr userDrawn="1"/>
        </p:nvSpPr>
        <p:spPr>
          <a:xfrm>
            <a:off x="5457697" y="6556248"/>
            <a:ext cx="3200400" cy="182880"/>
          </a:xfrm>
          <a:prstGeom prst="rect">
            <a:avLst/>
          </a:prstGeom>
          <a:noFill/>
        </p:spPr>
        <p:txBody>
          <a:bodyPr anchor="ctr" anchorCtr="0" bIns="0" lIns="0" rIns="0" rtlCol="0" tIns="0" vert="horz" wrap="none">
            <a:noAutofit/>
          </a:bodyPr>
          <a:lstStyle/>
          <a:p>
            <a:pPr algn="r"/>
            <a:r>
              <a:rPr dirty="0" sz="850">
                <a:solidFill>
                  <a:schemeClr val="bg1"/>
                </a:solidFill>
              </a:rPr>
              <a:t>Copyright © </a:t>
            </a:r>
            <a:r>
              <a:rPr dirty="0" lang="en-US" sz="850">
                <a:solidFill>
                  <a:schemeClr val="bg1"/>
                </a:solidFill>
              </a:rPr>
              <a:t>2017,</a:t>
            </a:r>
            <a:r>
              <a:rPr dirty="0" sz="850">
                <a:solidFill>
                  <a:schemeClr val="bg1"/>
                </a:solidFill>
              </a:rPr>
              <a:t> Oracle and/or its affiliates. All rights reserved.  |</a:t>
            </a:r>
          </a:p>
        </p:txBody>
      </p:sp>
      <p:pic>
        <p:nvPicPr>
          <p:cNvPr descr="Oracle logo in white on red staging background" id="10" name="Picture 9"/>
          <p:cNvPicPr>
            <a:picLocks noChangeAspect="1"/>
          </p:cNvPicPr>
          <p:nvPr userDrawn="1"/>
        </p:nvPicPr>
        <p:blipFill>
          <a:blip cstate="print"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8950582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p:cSld name="タイトル付きの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4" name="Text Placeholder 3"/>
          <p:cNvSpPr>
            <a:spLocks noGrp="1"/>
          </p:cNvSpPr>
          <p:nvPr>
            <p:ph idx="2" sz="half" type="body"/>
          </p:nvPr>
        </p:nvSpPr>
        <p:spPr>
          <a:xfrm>
            <a:off x="8777288" y="1524001"/>
            <a:ext cx="2971800" cy="4419600"/>
          </a:xfrm>
        </p:spPr>
        <p:txBody>
          <a:bodyPr>
            <a:noAutofit/>
          </a:bodyPr>
          <a:lstStyle>
            <a:lvl1pPr indent="0" marL="0">
              <a:buNone/>
              <a:defRPr sz="20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ja-JP" lang="en-US"/>
              <a:t>Edit Master text styles</a:t>
            </a:r>
          </a:p>
        </p:txBody>
      </p:sp>
      <p:sp>
        <p:nvSpPr>
          <p:cNvPr id="5" name="Date Placeholder 4"/>
          <p:cNvSpPr>
            <a:spLocks noGrp="1"/>
          </p:cNvSpPr>
          <p:nvPr>
            <p:ph idx="10" sz="half" type="dt"/>
          </p:nvPr>
        </p:nvSpPr>
        <p:spPr/>
        <p:txBody>
          <a:bodyPr/>
          <a:lstStyle/>
          <a:p>
            <a:fld id="{A20AF893-3E10-FD41-AEC9-8B3D0A4A1856}"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p:cSld name="タイトル付きの図">
    <p:spTree>
      <p:nvGrpSpPr>
        <p:cNvPr id="1" name=""/>
        <p:cNvGrpSpPr/>
        <p:nvPr/>
      </p:nvGrpSpPr>
      <p:grpSpPr>
        <a:xfrm>
          <a:off x="0" y="0"/>
          <a:ext cx="0" cy="0"/>
          <a:chOff x="0" y="0"/>
          <a:chExt cx="0" cy="0"/>
        </a:xfrm>
      </p:grpSpPr>
      <p:sp>
        <p:nvSpPr>
          <p:cNvPr id="3" name="Picture Placeholder 2"/>
          <p:cNvSpPr>
            <a:spLocks noGrp="1"/>
          </p:cNvSpPr>
          <p:nvPr>
            <p:ph idx="1" type="pic"/>
          </p:nvPr>
        </p:nvSpPr>
        <p:spPr bwMode="gray">
          <a:xfrm>
            <a:off x="531813" y="1524000"/>
            <a:ext cx="6095999" cy="4416725"/>
          </a:xfrm>
          <a:solidFill>
            <a:schemeClr val="bg2"/>
          </a:solidFill>
        </p:spPr>
        <p:txBody>
          <a:bodyPr tIns="182880">
            <a:noAutofit/>
          </a:bodyPr>
          <a:lstStyle>
            <a:lvl1pPr algn="ctr" indent="0" marL="0">
              <a:buNone/>
              <a:defRPr sz="24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4" name="Text Placeholder 3"/>
          <p:cNvSpPr>
            <a:spLocks noGrp="1"/>
          </p:cNvSpPr>
          <p:nvPr>
            <p:ph idx="2" sz="half" type="body"/>
          </p:nvPr>
        </p:nvSpPr>
        <p:spPr>
          <a:xfrm>
            <a:off x="7008812" y="1524000"/>
            <a:ext cx="4648201" cy="4419600"/>
          </a:xfrm>
        </p:spPr>
        <p:txBody>
          <a:bodyPr>
            <a:noAutofit/>
          </a:bodyPr>
          <a:lstStyle>
            <a:lvl1pPr indent="0" marL="0">
              <a:buNone/>
              <a:defRPr sz="20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ja-JP" lang="en-US"/>
              <a:t>Edit Master text styles</a:t>
            </a:r>
          </a:p>
        </p:txBody>
      </p:sp>
      <p:sp>
        <p:nvSpPr>
          <p:cNvPr id="5" name="Date Placeholder 4"/>
          <p:cNvSpPr>
            <a:spLocks noGrp="1"/>
          </p:cNvSpPr>
          <p:nvPr>
            <p:ph idx="10" sz="half" type="dt"/>
          </p:nvPr>
        </p:nvSpPr>
        <p:spPr/>
        <p:txBody>
          <a:bodyPr/>
          <a:lstStyle/>
          <a:p>
            <a:fld id="{5F325C25-20DE-A84C-A42C-F77161DB4A96}"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idx="1" type="pic"/>
          </p:nvPr>
        </p:nvSpPr>
        <p:spPr bwMode="gray">
          <a:xfrm>
            <a:off x="531813" y="1524000"/>
            <a:ext cx="5413248" cy="3474720"/>
          </a:xfrm>
          <a:solidFill>
            <a:schemeClr val="bg2"/>
          </a:solidFill>
        </p:spPr>
        <p:txBody>
          <a:bodyPr tIns="182880">
            <a:noAutofit/>
          </a:bodyPr>
          <a:lstStyle>
            <a:lvl1pPr algn="ctr" indent="0" marL="0">
              <a:buNone/>
              <a:defRPr sz="24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4" name="Text Placeholder 3"/>
          <p:cNvSpPr>
            <a:spLocks noGrp="1"/>
          </p:cNvSpPr>
          <p:nvPr>
            <p:ph idx="2" sz="half" type="body"/>
          </p:nvPr>
        </p:nvSpPr>
        <p:spPr>
          <a:xfrm>
            <a:off x="531812" y="5105400"/>
            <a:ext cx="5410200" cy="838200"/>
          </a:xfrm>
        </p:spPr>
        <p:txBody>
          <a:bodyPr>
            <a:no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ja-JP" lang="en-US"/>
              <a:t>Edit Master text styles</a:t>
            </a:r>
          </a:p>
        </p:txBody>
      </p:sp>
      <p:sp>
        <p:nvSpPr>
          <p:cNvPr id="5" name="Date Placeholder 4"/>
          <p:cNvSpPr>
            <a:spLocks noGrp="1"/>
          </p:cNvSpPr>
          <p:nvPr>
            <p:ph idx="10" sz="half" type="dt"/>
          </p:nvPr>
        </p:nvSpPr>
        <p:spPr/>
        <p:txBody>
          <a:bodyPr/>
          <a:lstStyle/>
          <a:p>
            <a:fld id="{795EB4F4-FDFD-ED43-860C-BD557FEEC804}"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9" name="Picture Placeholder 2"/>
          <p:cNvSpPr>
            <a:spLocks noGrp="1"/>
          </p:cNvSpPr>
          <p:nvPr>
            <p:ph idx="13" type="pic"/>
          </p:nvPr>
        </p:nvSpPr>
        <p:spPr bwMode="gray">
          <a:xfrm>
            <a:off x="6246812" y="1524000"/>
            <a:ext cx="5413248" cy="3474720"/>
          </a:xfrm>
          <a:solidFill>
            <a:schemeClr val="bg2"/>
          </a:solidFill>
        </p:spPr>
        <p:txBody>
          <a:bodyPr tIns="182880">
            <a:noAutofit/>
          </a:bodyPr>
          <a:lstStyle>
            <a:lvl1pPr algn="ctr" indent="0" marL="0">
              <a:buNone/>
              <a:defRPr sz="24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10" name="Text Placeholder 3"/>
          <p:cNvSpPr>
            <a:spLocks noGrp="1"/>
          </p:cNvSpPr>
          <p:nvPr>
            <p:ph idx="14" sz="half" type="body"/>
          </p:nvPr>
        </p:nvSpPr>
        <p:spPr>
          <a:xfrm>
            <a:off x="6246811" y="5105400"/>
            <a:ext cx="5410200" cy="838200"/>
          </a:xfrm>
        </p:spPr>
        <p:txBody>
          <a:bodyPr>
            <a:no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ja-JP" lang="en-US"/>
              <a:t>Edit Master text styles</a:t>
            </a:r>
          </a:p>
        </p:txBody>
      </p:sp>
      <p:sp>
        <p:nvSpPr>
          <p:cNvPr id="11" name="Title 10"/>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idx="1" type="pic"/>
          </p:nvPr>
        </p:nvSpPr>
        <p:spPr bwMode="gray">
          <a:xfrm>
            <a:off x="531813" y="1524000"/>
            <a:ext cx="3474720" cy="3048000"/>
          </a:xfrm>
          <a:solidFill>
            <a:schemeClr val="bg2"/>
          </a:solidFill>
        </p:spPr>
        <p:txBody>
          <a:bodyPr tIns="182880">
            <a:noAutofit/>
          </a:bodyPr>
          <a:lstStyle>
            <a:lvl1pPr algn="ctr" indent="0" marL="0">
              <a:buNone/>
              <a:defRPr sz="24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4" name="Text Placeholder 3"/>
          <p:cNvSpPr>
            <a:spLocks noGrp="1"/>
          </p:cNvSpPr>
          <p:nvPr>
            <p:ph idx="2" sz="half" type="body"/>
          </p:nvPr>
        </p:nvSpPr>
        <p:spPr>
          <a:xfrm>
            <a:off x="531812" y="4701396"/>
            <a:ext cx="3474720" cy="1242204"/>
          </a:xfrm>
        </p:spPr>
        <p:txBody>
          <a:bodyPr>
            <a:no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ja-JP" lang="en-US"/>
              <a:t>Edit Master text styles</a:t>
            </a:r>
          </a:p>
        </p:txBody>
      </p:sp>
      <p:sp>
        <p:nvSpPr>
          <p:cNvPr id="5" name="Date Placeholder 4"/>
          <p:cNvSpPr>
            <a:spLocks noGrp="1"/>
          </p:cNvSpPr>
          <p:nvPr>
            <p:ph idx="10" sz="half" type="dt"/>
          </p:nvPr>
        </p:nvSpPr>
        <p:spPr/>
        <p:txBody>
          <a:bodyPr/>
          <a:lstStyle/>
          <a:p>
            <a:fld id="{0440CA68-5E1D-2648-A796-3AC679BBE128}"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9" name="Picture Placeholder 2"/>
          <p:cNvSpPr>
            <a:spLocks noGrp="1"/>
          </p:cNvSpPr>
          <p:nvPr>
            <p:ph idx="13" type="pic"/>
          </p:nvPr>
        </p:nvSpPr>
        <p:spPr bwMode="gray">
          <a:xfrm>
            <a:off x="4357052" y="1524000"/>
            <a:ext cx="3474720" cy="3048000"/>
          </a:xfrm>
          <a:solidFill>
            <a:schemeClr val="bg2"/>
          </a:solidFill>
        </p:spPr>
        <p:txBody>
          <a:bodyPr tIns="182880">
            <a:noAutofit/>
          </a:bodyPr>
          <a:lstStyle>
            <a:lvl1pPr algn="ctr" indent="0" marL="0">
              <a:buNone/>
              <a:defRPr sz="24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10" name="Text Placeholder 3"/>
          <p:cNvSpPr>
            <a:spLocks noGrp="1"/>
          </p:cNvSpPr>
          <p:nvPr>
            <p:ph idx="14" sz="half" type="body"/>
          </p:nvPr>
        </p:nvSpPr>
        <p:spPr>
          <a:xfrm>
            <a:off x="4357052" y="4701396"/>
            <a:ext cx="3474720" cy="1242204"/>
          </a:xfrm>
        </p:spPr>
        <p:txBody>
          <a:bodyPr>
            <a:no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ja-JP" lang="en-US"/>
              <a:t>Edit Master text styles</a:t>
            </a:r>
          </a:p>
        </p:txBody>
      </p:sp>
      <p:sp>
        <p:nvSpPr>
          <p:cNvPr id="13" name="Picture Placeholder 2"/>
          <p:cNvSpPr>
            <a:spLocks noGrp="1"/>
          </p:cNvSpPr>
          <p:nvPr>
            <p:ph idx="15" type="pic"/>
          </p:nvPr>
        </p:nvSpPr>
        <p:spPr bwMode="gray">
          <a:xfrm>
            <a:off x="8182292" y="1524000"/>
            <a:ext cx="3474720" cy="3048000"/>
          </a:xfrm>
          <a:solidFill>
            <a:schemeClr val="bg2"/>
          </a:solidFill>
        </p:spPr>
        <p:txBody>
          <a:bodyPr tIns="182880">
            <a:noAutofit/>
          </a:bodyPr>
          <a:lstStyle>
            <a:lvl1pPr algn="ctr" indent="0" marL="0">
              <a:buNone/>
              <a:defRPr sz="24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14" name="Text Placeholder 3"/>
          <p:cNvSpPr>
            <a:spLocks noGrp="1"/>
          </p:cNvSpPr>
          <p:nvPr>
            <p:ph idx="16" sz="half" type="body"/>
          </p:nvPr>
        </p:nvSpPr>
        <p:spPr>
          <a:xfrm>
            <a:off x="8182292" y="4701396"/>
            <a:ext cx="3474720" cy="1242204"/>
          </a:xfrm>
        </p:spPr>
        <p:txBody>
          <a:bodyPr>
            <a:no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ja-JP" lang="en-US"/>
              <a:t>Edit Master text styles</a:t>
            </a:r>
          </a:p>
        </p:txBody>
      </p:sp>
      <p:sp>
        <p:nvSpPr>
          <p:cNvPr id="8" name="Title 7"/>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p:cSld name="iOS Smartphone and Tablet: Horizontal">
    <p:spTree>
      <p:nvGrpSpPr>
        <p:cNvPr id="1" name=""/>
        <p:cNvGrpSpPr/>
        <p:nvPr/>
      </p:nvGrpSpPr>
      <p:grpSpPr>
        <a:xfrm>
          <a:off x="0" y="0"/>
          <a:ext cx="0" cy="0"/>
          <a:chOff x="0" y="0"/>
          <a:chExt cx="0" cy="0"/>
        </a:xfrm>
      </p:grpSpPr>
      <p:pic>
        <p:nvPicPr>
          <p:cNvPr descr="Photos, screen captures, graphics can be inserted in a white mobile phone and tablet" id="2" name="Picture 1"/>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cstate="print" r:embed="rId3">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idx="1" type="pic"/>
          </p:nvPr>
        </p:nvSpPr>
        <p:spPr bwMode="gray">
          <a:xfrm>
            <a:off x="1889122" y="2364583"/>
            <a:ext cx="1618488" cy="2833684"/>
          </a:xfrm>
          <a:solidFill>
            <a:schemeClr val="bg2"/>
          </a:solidFill>
          <a:ln w="6350">
            <a:solidFill>
              <a:schemeClr val="bg2"/>
            </a:solidFill>
          </a:ln>
        </p:spPr>
        <p:txBody>
          <a:bodyPr tIns="182880">
            <a:normAutofit/>
          </a:bodyPr>
          <a:lstStyle>
            <a:lvl1pPr algn="ctr" indent="0" marL="0">
              <a:buNone/>
              <a:defRPr sz="20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5" name="Date Placeholder 4"/>
          <p:cNvSpPr>
            <a:spLocks noGrp="1"/>
          </p:cNvSpPr>
          <p:nvPr>
            <p:ph idx="10" sz="half" type="dt"/>
          </p:nvPr>
        </p:nvSpPr>
        <p:spPr/>
        <p:txBody>
          <a:bodyPr/>
          <a:lstStyle/>
          <a:p>
            <a:fld id="{DA38B655-5B37-774F-952B-2EF42A453626}"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9" name="Picture Placeholder 2"/>
          <p:cNvSpPr>
            <a:spLocks noGrp="1"/>
          </p:cNvSpPr>
          <p:nvPr>
            <p:ph idx="13" type="pic"/>
          </p:nvPr>
        </p:nvSpPr>
        <p:spPr bwMode="gray">
          <a:xfrm>
            <a:off x="4532312" y="1850231"/>
            <a:ext cx="5246688" cy="3969544"/>
          </a:xfrm>
          <a:solidFill>
            <a:schemeClr val="bg2"/>
          </a:solidFill>
          <a:ln w="6350">
            <a:solidFill>
              <a:schemeClr val="bg2"/>
            </a:solidFill>
          </a:ln>
        </p:spPr>
        <p:txBody>
          <a:bodyPr tIns="182880">
            <a:normAutofit/>
          </a:bodyPr>
          <a:lstStyle>
            <a:lvl1pPr algn="ctr" indent="0" marL="0">
              <a:buNone/>
              <a:defRPr sz="20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4" name="Title 3"/>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cstate="print" r:embed="rId2">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b="0" sz="3600"/>
            </a:lvl1pPr>
          </a:lstStyle>
          <a:p>
            <a:r>
              <a:rPr altLang="ja-JP" lang="en-US"/>
              <a:t>Click to edit Master title style</a:t>
            </a:r>
            <a:endParaRPr dirty="0"/>
          </a:p>
        </p:txBody>
      </p:sp>
      <p:sp>
        <p:nvSpPr>
          <p:cNvPr id="5" name="Date Placeholder 4"/>
          <p:cNvSpPr>
            <a:spLocks noGrp="1"/>
          </p:cNvSpPr>
          <p:nvPr>
            <p:ph idx="10" sz="half" type="dt"/>
          </p:nvPr>
        </p:nvSpPr>
        <p:spPr/>
        <p:txBody>
          <a:bodyPr/>
          <a:lstStyle/>
          <a:p>
            <a:fld id="{E63E8679-970F-0E44-9FB8-4B88F38302EF}"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9" name="Picture Placeholder 2"/>
          <p:cNvSpPr>
            <a:spLocks noGrp="1"/>
          </p:cNvSpPr>
          <p:nvPr>
            <p:ph idx="13" type="pic"/>
          </p:nvPr>
        </p:nvSpPr>
        <p:spPr bwMode="gray">
          <a:xfrm>
            <a:off x="6747673" y="1013144"/>
            <a:ext cx="3962137" cy="5252348"/>
          </a:xfrm>
          <a:solidFill>
            <a:schemeClr val="bg2"/>
          </a:solidFill>
          <a:ln w="6350">
            <a:solidFill>
              <a:schemeClr val="bg2"/>
            </a:solidFill>
          </a:ln>
        </p:spPr>
        <p:txBody>
          <a:bodyPr tIns="182880">
            <a:normAutofit/>
          </a:bodyPr>
          <a:lstStyle>
            <a:lvl1pPr algn="ctr" indent="0" marL="0">
              <a:buNone/>
              <a:defRPr sz="20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pic>
        <p:nvPicPr>
          <p:cNvPr descr="Photos, screen captures, graphics can be inserted in a white mobile phone and tablet" id="13" name="Picture 12"/>
          <p:cNvPicPr>
            <a:picLocks noChangeAspect="1"/>
          </p:cNvPicPr>
          <p:nvPr/>
        </p:nvPicPr>
        <p:blipFill rotWithShape="1">
          <a:blip cstate="print" r:embed="rId3">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idx="1" type="pic"/>
          </p:nvPr>
        </p:nvSpPr>
        <p:spPr bwMode="gray">
          <a:xfrm>
            <a:off x="4079443" y="2448864"/>
            <a:ext cx="1618488" cy="2834640"/>
          </a:xfrm>
          <a:solidFill>
            <a:schemeClr val="bg2"/>
          </a:solidFill>
          <a:ln w="6350">
            <a:solidFill>
              <a:schemeClr val="bg2"/>
            </a:solidFill>
          </a:ln>
        </p:spPr>
        <p:txBody>
          <a:bodyPr tIns="182880">
            <a:normAutofit/>
          </a:bodyPr>
          <a:lstStyle>
            <a:lvl1pPr algn="ctr" indent="0" marL="0">
              <a:buNone/>
              <a:defRPr sz="20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cstate="print" r:embed="rId2">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descr="Photos, screen captures, graphics can be inserted in a white mobile phone and tablet" id="11" name="Picture 10"/>
          <p:cNvPicPr>
            <a:picLocks noChangeAspect="1"/>
          </p:cNvPicPr>
          <p:nvPr userDrawn="1"/>
        </p:nvPicPr>
        <p:blipFill>
          <a:blip cstate="print"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idx="1" type="pic"/>
          </p:nvPr>
        </p:nvSpPr>
        <p:spPr bwMode="gray">
          <a:xfrm>
            <a:off x="1910171" y="2364583"/>
            <a:ext cx="1572768" cy="2833684"/>
          </a:xfrm>
          <a:solidFill>
            <a:schemeClr val="bg2"/>
          </a:solidFill>
          <a:ln w="6350">
            <a:solidFill>
              <a:schemeClr val="bg2"/>
            </a:solidFill>
          </a:ln>
        </p:spPr>
        <p:txBody>
          <a:bodyPr tIns="182880">
            <a:normAutofit/>
          </a:bodyPr>
          <a:lstStyle>
            <a:lvl1pPr algn="ctr" indent="0" marL="0">
              <a:buNone/>
              <a:defRPr sz="20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5" name="Date Placeholder 4"/>
          <p:cNvSpPr>
            <a:spLocks noGrp="1"/>
          </p:cNvSpPr>
          <p:nvPr>
            <p:ph idx="10" sz="half" type="dt"/>
          </p:nvPr>
        </p:nvSpPr>
        <p:spPr/>
        <p:txBody>
          <a:bodyPr/>
          <a:lstStyle/>
          <a:p>
            <a:fld id="{8B482C15-144D-5047-A5F1-7D99D84BBFB0}"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9" name="Picture Placeholder 2"/>
          <p:cNvSpPr>
            <a:spLocks noGrp="1"/>
          </p:cNvSpPr>
          <p:nvPr>
            <p:ph idx="13" type="pic"/>
          </p:nvPr>
        </p:nvSpPr>
        <p:spPr bwMode="gray">
          <a:xfrm>
            <a:off x="4532312" y="1975104"/>
            <a:ext cx="5248656" cy="3328416"/>
          </a:xfrm>
          <a:solidFill>
            <a:schemeClr val="bg2"/>
          </a:solidFill>
          <a:ln w="6350">
            <a:solidFill>
              <a:schemeClr val="bg2"/>
            </a:solidFill>
          </a:ln>
        </p:spPr>
        <p:txBody>
          <a:bodyPr tIns="182880">
            <a:normAutofit/>
          </a:bodyPr>
          <a:lstStyle>
            <a:lvl1pPr algn="ctr" indent="0" marL="0">
              <a:buNone/>
              <a:defRPr sz="20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
        <p:nvSpPr>
          <p:cNvPr id="4" name="Title 3"/>
          <p:cNvSpPr>
            <a:spLocks noGrp="1"/>
          </p:cNvSpPr>
          <p:nvPr>
            <p:ph type="title"/>
          </p:nvPr>
        </p:nvSpPr>
        <p:spPr/>
        <p:txBody>
          <a:bodyPr/>
          <a:lstStyle/>
          <a:p>
            <a:r>
              <a:rPr altLang="ja-JP"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cstate="print" r:embed="rId2">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b="0" sz="3600"/>
            </a:lvl1pPr>
          </a:lstStyle>
          <a:p>
            <a:r>
              <a:rPr altLang="ja-JP" lang="en-US"/>
              <a:t>Click to edit Master title style</a:t>
            </a:r>
            <a:endParaRPr dirty="0"/>
          </a:p>
        </p:txBody>
      </p:sp>
      <p:sp>
        <p:nvSpPr>
          <p:cNvPr id="5" name="Date Placeholder 4"/>
          <p:cNvSpPr>
            <a:spLocks noGrp="1"/>
          </p:cNvSpPr>
          <p:nvPr>
            <p:ph idx="10" sz="half" type="dt"/>
          </p:nvPr>
        </p:nvSpPr>
        <p:spPr/>
        <p:txBody>
          <a:bodyPr/>
          <a:lstStyle/>
          <a:p>
            <a:fld id="{F8E68280-77B5-7046-8002-0C2A6FF60231}" type="datetime1">
              <a:rPr lang="en-US" smtClean="0"/>
              <a:pPr/>
              <a:t>10/27/2017</a:t>
            </a:fld>
            <a:endParaRPr dirty="0"/>
          </a:p>
        </p:txBody>
      </p:sp>
      <p:sp>
        <p:nvSpPr>
          <p:cNvPr id="7" name="Slide Number Placeholder 6"/>
          <p:cNvSpPr>
            <a:spLocks noGrp="1"/>
          </p:cNvSpPr>
          <p:nvPr>
            <p:ph idx="12" sz="quarter" type="sldNum"/>
          </p:nvPr>
        </p:nvSpPr>
        <p:spPr/>
        <p:txBody>
          <a:bodyPr/>
          <a:lstStyle/>
          <a:p>
            <a:fld id="{C51EAA63-D034-42AE-91FA-B13B9518C7BE}" type="slidenum">
              <a:rPr/>
              <a:pPr/>
              <a:t>‹#›</a:t>
            </a:fld>
            <a:endParaRPr dirty="0"/>
          </a:p>
        </p:txBody>
      </p:sp>
      <p:sp>
        <p:nvSpPr>
          <p:cNvPr id="9" name="Picture Placeholder 2"/>
          <p:cNvSpPr>
            <a:spLocks noGrp="1"/>
          </p:cNvSpPr>
          <p:nvPr>
            <p:ph idx="13" type="pic"/>
          </p:nvPr>
        </p:nvSpPr>
        <p:spPr bwMode="gray">
          <a:xfrm>
            <a:off x="7061703" y="1013144"/>
            <a:ext cx="3313567" cy="5252348"/>
          </a:xfrm>
          <a:solidFill>
            <a:schemeClr val="bg2"/>
          </a:solidFill>
          <a:ln w="6350">
            <a:solidFill>
              <a:schemeClr val="bg2"/>
            </a:solidFill>
          </a:ln>
        </p:spPr>
        <p:txBody>
          <a:bodyPr tIns="182880">
            <a:normAutofit/>
          </a:bodyPr>
          <a:lstStyle>
            <a:lvl1pPr algn="ctr" indent="0" marL="0">
              <a:buNone/>
              <a:defRPr sz="20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pic>
        <p:nvPicPr>
          <p:cNvPr descr="Photos, screen captures, graphics can be inserted in a white mobile phone and tablet" id="19" name="Picture 18"/>
          <p:cNvPicPr>
            <a:picLocks noChangeAspect="1"/>
          </p:cNvPicPr>
          <p:nvPr userDrawn="1"/>
        </p:nvPicPr>
        <p:blipFill>
          <a:blip cstate="print" r:embed="rId3">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idx="1" type="pic"/>
          </p:nvPr>
        </p:nvSpPr>
        <p:spPr bwMode="gray">
          <a:xfrm>
            <a:off x="4093399" y="2449820"/>
            <a:ext cx="1572768" cy="2833684"/>
          </a:xfrm>
          <a:solidFill>
            <a:schemeClr val="bg2"/>
          </a:solidFill>
          <a:ln w="6350">
            <a:solidFill>
              <a:schemeClr val="bg2"/>
            </a:solidFill>
          </a:ln>
        </p:spPr>
        <p:txBody>
          <a:bodyPr tIns="182880">
            <a:normAutofit/>
          </a:bodyPr>
          <a:lstStyle>
            <a:lvl1pPr algn="ctr" indent="0" marL="0">
              <a:buNone/>
              <a:defRPr sz="20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ja-JP"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showMasterSp="0">
  <p:cSld name="Metric with Picture">
    <p:bg>
      <p:bgPr>
        <a:blipFill dpi="0" rotWithShape="1">
          <a:blip cstate="print" r:embed="rId2">
            <a:lum/>
          </a:blip>
          <a:srcRect/>
          <a:stretch>
            <a:fillRect/>
          </a:stretch>
        </a:blipFill>
        <a:effectLst/>
      </p:bgPr>
    </p:bg>
    <p:spTree>
      <p:nvGrpSpPr>
        <p:cNvPr id="1" name=""/>
        <p:cNvGrpSpPr/>
        <p:nvPr/>
      </p:nvGrpSpPr>
      <p:grpSpPr>
        <a:xfrm>
          <a:off x="0" y="0"/>
          <a:ext cx="0" cy="0"/>
          <a:chOff x="0" y="0"/>
          <a:chExt cx="0" cy="0"/>
        </a:xfrm>
      </p:grpSpPr>
      <p:sp>
        <p:nvSpPr>
          <p:cNvPr descr="A large metric, brief statement, and 4-color photo can be included here" id="8" name="Rectangle 7"/>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grpSp>
      <p:sp>
        <p:nvSpPr>
          <p:cNvPr id="5" name="Date Placeholder 4"/>
          <p:cNvSpPr>
            <a:spLocks noGrp="1"/>
          </p:cNvSpPr>
          <p:nvPr>
            <p:ph idx="10" sz="half" type="dt"/>
          </p:nvPr>
        </p:nvSpPr>
        <p:spPr/>
        <p:txBody>
          <a:bodyPr/>
          <a:lstStyle>
            <a:lvl1pPr>
              <a:defRPr>
                <a:solidFill>
                  <a:srgbClr val="5F5F5F"/>
                </a:solidFill>
              </a:defRPr>
            </a:lvl1pPr>
          </a:lstStyle>
          <a:p>
            <a:fld id="{D061FBC3-B3BC-0343-8C44-083187317F83}" type="datetime1">
              <a:rPr lang="en-US" smtClean="0"/>
              <a:pPr/>
              <a:t>10/27/2017</a:t>
            </a:fld>
            <a:endParaRPr dirty="0" lang="en-US"/>
          </a:p>
        </p:txBody>
      </p:sp>
      <p:sp>
        <p:nvSpPr>
          <p:cNvPr id="7" name="Slide Number Placeholder 6"/>
          <p:cNvSpPr>
            <a:spLocks noGrp="1"/>
          </p:cNvSpPr>
          <p:nvPr>
            <p:ph idx="12" sz="quarter" type="sldNum"/>
          </p:nvPr>
        </p:nvSpPr>
        <p:spPr/>
        <p:txBody>
          <a:bodyPr/>
          <a:lstStyle>
            <a:lvl1pPr>
              <a:defRPr>
                <a:solidFill>
                  <a:srgbClr val="5F5F5F"/>
                </a:solidFill>
              </a:defRPr>
            </a:lvl1pPr>
          </a:lstStyle>
          <a:p>
            <a:fld id="{C51EAA63-D034-42AE-91FA-B13B9518C7BE}" type="slidenum">
              <a:rPr lang="en-US" smtClean="0"/>
              <a:pPr/>
              <a:t>‹#›</a:t>
            </a:fld>
            <a:endParaRPr dirty="0" lang="en-US"/>
          </a:p>
        </p:txBody>
      </p:sp>
      <p:sp>
        <p:nvSpPr>
          <p:cNvPr id="22" name="Text Placeholder 12"/>
          <p:cNvSpPr>
            <a:spLocks noGrp="1"/>
          </p:cNvSpPr>
          <p:nvPr>
            <p:ph hasCustomPrompt="1" idx="13" sz="quarter" type="body"/>
          </p:nvPr>
        </p:nvSpPr>
        <p:spPr>
          <a:xfrm>
            <a:off x="760412" y="2666999"/>
            <a:ext cx="5029200" cy="1960881"/>
          </a:xfrm>
        </p:spPr>
        <p:txBody>
          <a:bodyPr>
            <a:noAutofit/>
          </a:bodyPr>
          <a:lstStyle>
            <a:lvl1pPr indent="0" marL="1588">
              <a:spcBef>
                <a:spcPts val="0"/>
              </a:spcBef>
              <a:buFontTx/>
              <a:buNone/>
              <a:defRPr baseline="0" sz="28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text</a:t>
            </a:r>
          </a:p>
        </p:txBody>
      </p:sp>
      <p:sp>
        <p:nvSpPr>
          <p:cNvPr id="3" name="Title 2"/>
          <p:cNvSpPr>
            <a:spLocks noGrp="1"/>
          </p:cNvSpPr>
          <p:nvPr>
            <p:ph hasCustomPrompt="1" type="title"/>
          </p:nvPr>
        </p:nvSpPr>
        <p:spPr>
          <a:xfrm>
            <a:off x="760412" y="609600"/>
            <a:ext cx="5029200" cy="2044700"/>
          </a:xfrm>
        </p:spPr>
        <p:txBody>
          <a:bodyPr/>
          <a:lstStyle>
            <a:lvl1pPr>
              <a:defRPr b="1" sz="13800"/>
            </a:lvl1pPr>
          </a:lstStyle>
          <a:p>
            <a:r>
              <a:rPr dirty="0" lang="en-US"/>
              <a:t>XX</a:t>
            </a:r>
          </a:p>
        </p:txBody>
      </p:sp>
      <p:sp>
        <p:nvSpPr>
          <p:cNvPr id="19" name="TextBox 18"/>
          <p:cNvSpPr txBox="1"/>
          <p:nvPr userDrawn="1"/>
        </p:nvSpPr>
        <p:spPr>
          <a:xfrm>
            <a:off x="5376672" y="6556248"/>
            <a:ext cx="3200400" cy="182880"/>
          </a:xfrm>
          <a:prstGeom prst="rect">
            <a:avLst/>
          </a:prstGeom>
          <a:noFill/>
        </p:spPr>
        <p:txBody>
          <a:bodyPr anchor="ctr" anchorCtr="0" bIns="0" lIns="0" rIns="0" rtlCol="0" tIns="0" vert="horz" wrap="none">
            <a:noAutofit/>
          </a:bodyPr>
          <a:lstStyle/>
          <a:p>
            <a:pPr algn="r"/>
            <a:r>
              <a:rPr dirty="0" sz="850">
                <a:solidFill>
                  <a:srgbClr val="5F5F5F"/>
                </a:solidFill>
              </a:rPr>
              <a:t>Copyright © </a:t>
            </a:r>
            <a:r>
              <a:rPr dirty="0" lang="en-US" sz="850">
                <a:solidFill>
                  <a:srgbClr val="5F5F5F"/>
                </a:solidFill>
              </a:rPr>
              <a:t>2017,</a:t>
            </a:r>
            <a:r>
              <a:rPr dirty="0" sz="850">
                <a:solidFill>
                  <a:srgbClr val="5F5F5F"/>
                </a:solidFill>
              </a:rPr>
              <a:t> Oracle and/or its affiliates. All rights reserved.  |</a:t>
            </a:r>
          </a:p>
        </p:txBody>
      </p:sp>
      <p:pic>
        <p:nvPicPr>
          <p:cNvPr descr="Oracle logo in white on red staging background" id="16" name="Picture 15"/>
          <p:cNvPicPr>
            <a:picLocks noChangeAspect="1"/>
          </p:cNvPicPr>
          <p:nvPr userDrawn="1"/>
        </p:nvPicPr>
        <p:blipFill>
          <a:blip cstate="print"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accent1="accent1" accent2="accent2" accent3="accent3" accent4="accent4" accent5="accent5" accent6="accent6" bg1="dk1" bg2="dk2" folHlink="folHlink" hlink="hlink" tx1="lt1" tx2="lt2"/>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blank">
  <p:cSld name="Safe Harbor Front">
    <p:spTree>
      <p:nvGrpSpPr>
        <p:cNvPr id="1" name=""/>
        <p:cNvGrpSpPr/>
        <p:nvPr/>
      </p:nvGrpSpPr>
      <p:grpSpPr>
        <a:xfrm>
          <a:off x="0" y="0"/>
          <a:ext cx="0" cy="0"/>
          <a:chOff x="0" y="0"/>
          <a:chExt cx="0" cy="0"/>
        </a:xfrm>
      </p:grpSpPr>
      <p:sp>
        <p:nvSpPr>
          <p:cNvPr id="2" name="Date Placeholder 1"/>
          <p:cNvSpPr>
            <a:spLocks noGrp="1"/>
          </p:cNvSpPr>
          <p:nvPr>
            <p:ph idx="10" sz="half" type="dt"/>
          </p:nvPr>
        </p:nvSpPr>
        <p:spPr/>
        <p:txBody>
          <a:bodyPr/>
          <a:lstStyle/>
          <a:p>
            <a:fld id="{6E7E3EDE-07F9-F543-A57F-B068A6C6C2E7}" type="datetime1">
              <a:rPr lang="en-US" smtClean="0"/>
              <a:pPr/>
              <a:t>10/27/2017</a:t>
            </a:fld>
            <a:endParaRPr dirty="0"/>
          </a:p>
        </p:txBody>
      </p:sp>
      <p:sp>
        <p:nvSpPr>
          <p:cNvPr id="4" name="Slide Number Placeholder 3"/>
          <p:cNvSpPr>
            <a:spLocks noGrp="1"/>
          </p:cNvSpPr>
          <p:nvPr>
            <p:ph idx="12" sz="quarter" type="sldNum"/>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anchor="b" bIns="0" lIns="0" rIns="0" rtlCol="0" tIns="0" wrap="none">
            <a:noAutofit/>
          </a:bodyPr>
          <a:lstStyle/>
          <a:p>
            <a:pPr>
              <a:lnSpc>
                <a:spcPct val="90000"/>
              </a:lnSpc>
            </a:pPr>
            <a:r>
              <a:rPr dirty="0" sz="3200">
                <a:latin typeface="+mj-lt"/>
              </a:rPr>
              <a:t>Safe Harbor</a:t>
            </a:r>
            <a:r>
              <a:rPr baseline="0" dirty="0" sz="3200">
                <a:latin typeface="+mj-lt"/>
              </a:rPr>
              <a:t> Statement</a:t>
            </a:r>
            <a:endParaRPr dirty="0" sz="3200">
              <a:latin typeface="+mj-lt"/>
            </a:endParaRPr>
          </a:p>
        </p:txBody>
      </p:sp>
      <p:sp>
        <p:nvSpPr>
          <p:cNvPr id="6" name="TextBox 5"/>
          <p:cNvSpPr txBox="1"/>
          <p:nvPr/>
        </p:nvSpPr>
        <p:spPr>
          <a:xfrm>
            <a:off x="531812" y="2514600"/>
            <a:ext cx="11125200" cy="2286000"/>
          </a:xfrm>
          <a:prstGeom prst="rect">
            <a:avLst/>
          </a:prstGeom>
          <a:noFill/>
        </p:spPr>
        <p:txBody>
          <a:bodyPr anchor="t" bIns="0" lIns="0" rIns="0" rtlCol="0" tIns="0" wrap="square">
            <a:noAutofit/>
          </a:bodyPr>
          <a:lstStyle/>
          <a:p>
            <a:pPr>
              <a:lnSpc>
                <a:spcPct val="90000"/>
              </a:lnSpc>
            </a:pPr>
            <a:r>
              <a:rPr dirty="0"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4.xml><?xml version="1.0" encoding="utf-8"?>
<p:sldLayout xmlns:a="http://schemas.openxmlformats.org/drawingml/2006/main" xmlns:p="http://schemas.openxmlformats.org/presentationml/2006/main" xmlns:r="http://schemas.openxmlformats.org/officeDocument/2006/relationships" preserve="1" showMasterSp="0">
  <p:cSld name="Title Slide with Picture">
    <p:bg>
      <p:bgPr>
        <a:blipFill dpi="0" rotWithShape="1">
          <a:blip cstate="print" r:embed="rId2"/>
          <a:srcRect/>
          <a:stretch>
            <a:fillRect/>
          </a:stretch>
        </a:blipFill>
        <a:effectLst/>
      </p:bgPr>
    </p:bg>
    <p:spTree>
      <p:nvGrpSpPr>
        <p:cNvPr id="1" name=""/>
        <p:cNvGrpSpPr/>
        <p:nvPr/>
      </p:nvGrpSpPr>
      <p:grpSpPr>
        <a:xfrm>
          <a:off x="0" y="0"/>
          <a:ext cx="0" cy="0"/>
          <a:chOff x="0" y="0"/>
          <a:chExt cx="0" cy="0"/>
        </a:xfrm>
      </p:grpSpPr>
      <p:sp>
        <p:nvSpPr>
          <p:cNvPr descr="Full slide 4-color photo can be inserted here" id="10" name="Rectangle 9"/>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altLang="ja-JP" lang="en-US"/>
              <a:t>Click to edit Master title style</a:t>
            </a:r>
            <a:endParaRPr dirty="0"/>
          </a:p>
        </p:txBody>
      </p:sp>
      <p:sp>
        <p:nvSpPr>
          <p:cNvPr id="3" name="Subtitle 2"/>
          <p:cNvSpPr>
            <a:spLocks noGrp="1"/>
          </p:cNvSpPr>
          <p:nvPr>
            <p:ph idx="1" type="subTitle"/>
          </p:nvPr>
        </p:nvSpPr>
        <p:spPr>
          <a:xfrm>
            <a:off x="531762" y="2286000"/>
            <a:ext cx="9601200" cy="914400"/>
          </a:xfrm>
        </p:spPr>
        <p:txBody>
          <a:bodyPr>
            <a:noAutofit/>
          </a:bodyPr>
          <a:lstStyle>
            <a:lvl1pPr algn="l" indent="0" marL="0">
              <a:spcBef>
                <a:spcPts val="0"/>
              </a:spcBef>
              <a:buNone/>
              <a:defRPr b="1" sz="2400">
                <a:solidFill>
                  <a:schemeClr val="tx1"/>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ja-JP" lang="en-US"/>
              <a:t>Click to edit Master subtitle style</a:t>
            </a:r>
            <a:endParaRPr dirty="0"/>
          </a:p>
        </p:txBody>
      </p:sp>
      <p:sp>
        <p:nvSpPr>
          <p:cNvPr id="13" name="Text Placeholder 12"/>
          <p:cNvSpPr>
            <a:spLocks noGrp="1"/>
          </p:cNvSpPr>
          <p:nvPr>
            <p:ph hasCustomPrompt="1" idx="13" sz="quarter" type="body"/>
          </p:nvPr>
        </p:nvSpPr>
        <p:spPr>
          <a:xfrm>
            <a:off x="531814" y="3429451"/>
            <a:ext cx="9601200" cy="2514149"/>
          </a:xfrm>
        </p:spPr>
        <p:txBody>
          <a:bodyPr>
            <a:noAutofit/>
          </a:bodyPr>
          <a:lstStyle>
            <a:lvl1pPr indent="0" marL="1588">
              <a:spcBef>
                <a:spcPts val="0"/>
              </a:spcBef>
              <a:buFontTx/>
              <a:buNone/>
              <a:defRPr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presenter’s name, title, division/business unit/organization and date</a:t>
            </a:r>
          </a:p>
        </p:txBody>
      </p:sp>
      <p:sp>
        <p:nvSpPr>
          <p:cNvPr id="7" name="Date Placeholder 6"/>
          <p:cNvSpPr>
            <a:spLocks noGrp="1"/>
          </p:cNvSpPr>
          <p:nvPr>
            <p:ph idx="14" sz="half" type="dt"/>
          </p:nvPr>
        </p:nvSpPr>
        <p:spPr/>
        <p:txBody>
          <a:bodyPr/>
          <a:lstStyle>
            <a:lvl1pPr>
              <a:defRPr>
                <a:solidFill>
                  <a:schemeClr val="tx1"/>
                </a:solidFill>
              </a:defRPr>
            </a:lvl1pPr>
          </a:lstStyle>
          <a:p>
            <a:fld id="{28EA2FC9-FB8E-5643-A6BA-BB418325CE56}" type="datetime1">
              <a:rPr lang="en-US" smtClean="0"/>
              <a:pPr/>
              <a:t>10/27/2017</a:t>
            </a:fld>
            <a:endParaRPr dirty="0" lang="en-US"/>
          </a:p>
        </p:txBody>
      </p:sp>
      <p:sp>
        <p:nvSpPr>
          <p:cNvPr id="14" name="TextBox 13"/>
          <p:cNvSpPr txBox="1"/>
          <p:nvPr userDrawn="1"/>
        </p:nvSpPr>
        <p:spPr>
          <a:xfrm>
            <a:off x="5376672" y="6556248"/>
            <a:ext cx="3200400" cy="182880"/>
          </a:xfrm>
          <a:prstGeom prst="rect">
            <a:avLst/>
          </a:prstGeom>
          <a:noFill/>
        </p:spPr>
        <p:txBody>
          <a:bodyPr anchor="ctr" anchorCtr="0" bIns="0" lIns="0" rIns="0" rtlCol="0" tIns="0" vert="horz" wrap="none">
            <a:noAutofit/>
          </a:bodyPr>
          <a:lstStyle/>
          <a:p>
            <a:pPr algn="r"/>
            <a:r>
              <a:rPr dirty="0" sz="850">
                <a:solidFill>
                  <a:schemeClr val="tx1"/>
                </a:solidFill>
              </a:rPr>
              <a:t>Copyright © </a:t>
            </a:r>
            <a:r>
              <a:rPr dirty="0" lang="en-US" sz="850">
                <a:solidFill>
                  <a:schemeClr val="tx1"/>
                </a:solidFill>
              </a:rPr>
              <a:t>2017,</a:t>
            </a:r>
            <a:r>
              <a:rPr dirty="0" sz="850">
                <a:solidFill>
                  <a:schemeClr val="tx1"/>
                </a:solidFill>
              </a:rPr>
              <a:t> Oracle and/or its affiliates. All rights reserved.  |</a:t>
            </a:r>
          </a:p>
        </p:txBody>
      </p:sp>
      <p:pic>
        <p:nvPicPr>
          <p:cNvPr descr="Oracle logo in white on red staging background" id="11" name="Picture 10"/>
          <p:cNvPicPr>
            <a:picLocks noChangeAspect="1"/>
          </p:cNvPicPr>
          <p:nvPr userDrawn="1"/>
        </p:nvPicPr>
        <p:blipFill>
          <a:blip cstate="print"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accent1="accent1" accent2="accent2" accent3="accent3" accent4="accent4" accent5="accent5" accent6="accent6" bg1="dk1" bg2="dk2" folHlink="folHlink" hlink="hlink" tx1="lt1" tx2="lt2"/>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blank">
  <p:cSld name="Safe Harbor Back">
    <p:spTree>
      <p:nvGrpSpPr>
        <p:cNvPr id="1" name=""/>
        <p:cNvGrpSpPr/>
        <p:nvPr/>
      </p:nvGrpSpPr>
      <p:grpSpPr>
        <a:xfrm>
          <a:off x="0" y="0"/>
          <a:ext cx="0" cy="0"/>
          <a:chOff x="0" y="0"/>
          <a:chExt cx="0" cy="0"/>
        </a:xfrm>
      </p:grpSpPr>
      <p:sp>
        <p:nvSpPr>
          <p:cNvPr id="2" name="Date Placeholder 1"/>
          <p:cNvSpPr>
            <a:spLocks noGrp="1"/>
          </p:cNvSpPr>
          <p:nvPr>
            <p:ph idx="10" sz="half" type="dt"/>
          </p:nvPr>
        </p:nvSpPr>
        <p:spPr/>
        <p:txBody>
          <a:bodyPr/>
          <a:lstStyle/>
          <a:p>
            <a:fld id="{FBAF0846-A068-BC48-8252-2B37F39F59F8}" type="datetime1">
              <a:rPr lang="en-US" smtClean="0"/>
              <a:pPr/>
              <a:t>10/27/2017</a:t>
            </a:fld>
            <a:endParaRPr dirty="0"/>
          </a:p>
        </p:txBody>
      </p:sp>
      <p:sp>
        <p:nvSpPr>
          <p:cNvPr id="4" name="Slide Number Placeholder 3"/>
          <p:cNvSpPr>
            <a:spLocks noGrp="1"/>
          </p:cNvSpPr>
          <p:nvPr>
            <p:ph idx="12" sz="quarter" type="sldNum"/>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anchor="b" bIns="0" lIns="0" rIns="0" rtlCol="0" tIns="0" wrap="none">
            <a:noAutofit/>
          </a:bodyPr>
          <a:lstStyle/>
          <a:p>
            <a:pPr>
              <a:lnSpc>
                <a:spcPct val="90000"/>
              </a:lnSpc>
            </a:pPr>
            <a:r>
              <a:rPr dirty="0" sz="3200">
                <a:latin typeface="+mj-lt"/>
              </a:rPr>
              <a:t>Safe Harbor</a:t>
            </a:r>
            <a:r>
              <a:rPr baseline="0" dirty="0" sz="3200">
                <a:latin typeface="+mj-lt"/>
              </a:rPr>
              <a:t> Statement</a:t>
            </a:r>
            <a:endParaRPr dirty="0" sz="3200">
              <a:latin typeface="+mj-lt"/>
            </a:endParaRPr>
          </a:p>
        </p:txBody>
      </p:sp>
      <p:sp>
        <p:nvSpPr>
          <p:cNvPr id="6" name="TextBox 5"/>
          <p:cNvSpPr txBox="1"/>
          <p:nvPr/>
        </p:nvSpPr>
        <p:spPr>
          <a:xfrm>
            <a:off x="531812" y="2514600"/>
            <a:ext cx="11125200" cy="2286000"/>
          </a:xfrm>
          <a:prstGeom prst="rect">
            <a:avLst/>
          </a:prstGeom>
          <a:noFill/>
        </p:spPr>
        <p:txBody>
          <a:bodyPr anchor="t" bIns="0" lIns="0" rIns="0" rtlCol="0" tIns="0" wrap="square">
            <a:noAutofit/>
          </a:bodyPr>
          <a:lstStyle/>
          <a:p>
            <a:pPr>
              <a:lnSpc>
                <a:spcPct val="90000"/>
              </a:lnSpc>
            </a:pPr>
            <a:r>
              <a:rPr dirty="0"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blank">
  <p:cSld name="Positioning Statement">
    <p:spTree>
      <p:nvGrpSpPr>
        <p:cNvPr id="1" name=""/>
        <p:cNvGrpSpPr/>
        <p:nvPr/>
      </p:nvGrpSpPr>
      <p:grpSpPr>
        <a:xfrm>
          <a:off x="0" y="0"/>
          <a:ext cx="0" cy="0"/>
          <a:chOff x="0" y="0"/>
          <a:chExt cx="0" cy="0"/>
        </a:xfrm>
      </p:grpSpPr>
      <p:pic>
        <p:nvPicPr>
          <p:cNvPr descr="&quot;Integrated Cloud Applications &amp; Platform Services&quot; tagline in red and black" id="51" name="Picture 50"/>
          <p:cNvPicPr>
            <a:picLocks noChangeAspect="1"/>
          </p:cNvPicPr>
          <p:nvPr userDrawn="1"/>
        </p:nvPicPr>
        <p:blipFill>
          <a:blip cstate="print" r:embed="rId2">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idx="10" sz="half" type="dt"/>
          </p:nvPr>
        </p:nvSpPr>
        <p:spPr/>
        <p:txBody>
          <a:bodyPr/>
          <a:lstStyle/>
          <a:p>
            <a:fld id="{68BD323E-1AA8-9945-A9F0-CB54A017EE50}" type="datetime1">
              <a:rPr lang="en-US" smtClean="0"/>
              <a:pPr/>
              <a:t>10/27/2017</a:t>
            </a:fld>
            <a:endParaRPr dirty="0"/>
          </a:p>
        </p:txBody>
      </p:sp>
      <p:sp>
        <p:nvSpPr>
          <p:cNvPr id="4" name="Slide Number Placeholder 3"/>
          <p:cNvSpPr>
            <a:spLocks noGrp="1"/>
          </p:cNvSpPr>
          <p:nvPr>
            <p:ph idx="12" sz="quarter" type="sldNum"/>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showMasterSp="0" type="blank">
  <p:cSld name="Oracle logo">
    <p:bg bwMode="ltGray">
      <p:bgRef idx="1001">
        <a:schemeClr val="bg1"/>
      </p:bgRef>
    </p:bg>
    <p:spTree>
      <p:nvGrpSpPr>
        <p:cNvPr id="1" name=""/>
        <p:cNvGrpSpPr/>
        <p:nvPr/>
      </p:nvGrpSpPr>
      <p:grpSpPr>
        <a:xfrm>
          <a:off x="0" y="0"/>
          <a:ext cx="0" cy="0"/>
          <a:chOff x="0" y="0"/>
          <a:chExt cx="0" cy="0"/>
        </a:xfrm>
      </p:grpSpPr>
      <p:pic>
        <p:nvPicPr>
          <p:cNvPr descr="Oracle logo in white on red staging background. Light blue frame around perimeter." id="2" name="Picture 1"/>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cstate="screen" r:embed="rId3">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vertTx">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ja-JP" lang="en-US"/>
              <a:t>Click to edit Master title style</a:t>
            </a:r>
            <a:endParaRPr dirty="0" lang="en-US"/>
          </a:p>
        </p:txBody>
      </p:sp>
      <p:sp>
        <p:nvSpPr>
          <p:cNvPr id="3" name="Vertical Text Placeholder 2"/>
          <p:cNvSpPr>
            <a:spLocks noGrp="1"/>
          </p:cNvSpPr>
          <p:nvPr>
            <p:ph idx="1" orient="vert" type="body"/>
          </p:nvPr>
        </p:nvSpPr>
        <p:spPr>
          <a:xfrm>
            <a:off x="531151" y="1524001"/>
            <a:ext cx="11126522" cy="4419600"/>
          </a:xfrm>
        </p:spPr>
        <p:txBody>
          <a:bodyPr vert="eaVert"/>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
        <p:nvSpPr>
          <p:cNvPr id="4" name="Date Placeholder 3"/>
          <p:cNvSpPr>
            <a:spLocks noGrp="1"/>
          </p:cNvSpPr>
          <p:nvPr>
            <p:ph idx="10" sz="half" type="dt"/>
          </p:nvPr>
        </p:nvSpPr>
        <p:spPr/>
        <p:txBody>
          <a:bodyPr/>
          <a:lstStyle/>
          <a:p>
            <a:fld id="{147FD4AC-A98F-AB42-882B-C012365E1081}" type="datetime1">
              <a:rPr lang="en-US" smtClean="0"/>
              <a:pPr/>
              <a:t>10/27/2017</a:t>
            </a:fld>
            <a:endParaRPr lang="en-US"/>
          </a:p>
        </p:txBody>
      </p:sp>
      <p:sp>
        <p:nvSpPr>
          <p:cNvPr id="6" name="Slide Number Placeholder 5"/>
          <p:cNvSpPr>
            <a:spLocks noGrp="1"/>
          </p:cNvSpPr>
          <p:nvPr>
            <p:ph idx="12" sz="quarter" type="sldNum"/>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vertTitleAndTx">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orient="vert" type="title"/>
          </p:nvPr>
        </p:nvSpPr>
        <p:spPr>
          <a:xfrm>
            <a:off x="10285413" y="533400"/>
            <a:ext cx="1371600" cy="5410200"/>
          </a:xfrm>
        </p:spPr>
        <p:txBody>
          <a:bodyPr vert="eaVert"/>
          <a:lstStyle>
            <a:lvl1pPr>
              <a:defRPr/>
            </a:lvl1pPr>
          </a:lstStyle>
          <a:p>
            <a:r>
              <a:rPr altLang="ja-JP" lang="en-US"/>
              <a:t>Click to edit Master title style</a:t>
            </a:r>
            <a:endParaRPr dirty="0"/>
          </a:p>
        </p:txBody>
      </p:sp>
      <p:sp>
        <p:nvSpPr>
          <p:cNvPr id="3" name="Vertical Text Placeholder 2"/>
          <p:cNvSpPr>
            <a:spLocks noGrp="1"/>
          </p:cNvSpPr>
          <p:nvPr>
            <p:ph idx="1" orient="vert" type="body"/>
          </p:nvPr>
        </p:nvSpPr>
        <p:spPr>
          <a:xfrm>
            <a:off x="531813" y="533400"/>
            <a:ext cx="9524999" cy="5410200"/>
          </a:xfrm>
        </p:spPr>
        <p:txBody>
          <a:bodyPr vert="eaVert"/>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a:p>
        </p:txBody>
      </p:sp>
      <p:sp>
        <p:nvSpPr>
          <p:cNvPr id="4" name="Date Placeholder 3"/>
          <p:cNvSpPr>
            <a:spLocks noGrp="1"/>
          </p:cNvSpPr>
          <p:nvPr>
            <p:ph idx="10" sz="half" type="dt"/>
          </p:nvPr>
        </p:nvSpPr>
        <p:spPr/>
        <p:txBody>
          <a:bodyPr/>
          <a:lstStyle/>
          <a:p>
            <a:fld id="{F6276A67-317E-FC4B-BB72-4636858DDF23}" type="datetime1">
              <a:rPr lang="en-US" smtClean="0"/>
              <a:pPr/>
              <a:t>10/27/2017</a:t>
            </a:fld>
            <a:endParaRPr dirty="0"/>
          </a:p>
        </p:txBody>
      </p:sp>
      <p:sp>
        <p:nvSpPr>
          <p:cNvPr id="6" name="Slide Number Placeholder 5"/>
          <p:cNvSpPr>
            <a:spLocks noGrp="1"/>
          </p:cNvSpPr>
          <p:nvPr>
            <p:ph idx="12" sz="quarter" type="sldNum"/>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5.xml><?xml version="1.0" encoding="utf-8"?>
<p:sldLayout xmlns:a="http://schemas.openxmlformats.org/drawingml/2006/main" xmlns:p="http://schemas.openxmlformats.org/presentationml/2006/main" xmlns:r="http://schemas.openxmlformats.org/officeDocument/2006/relationships" preserve="1" showMasterSp="0">
  <p:cSld name="Title Slide with Picture and Logo">
    <p:bg>
      <p:bgPr>
        <a:blipFill dpi="0" rotWithShape="1">
          <a:blip cstate="print" r:embed="rId2">
            <a:lum/>
          </a:blip>
          <a:srcRect/>
          <a:stretch>
            <a:fillRect/>
          </a:stretch>
        </a:blipFill>
        <a:effectLst/>
      </p:bgPr>
    </p:bg>
    <p:spTree>
      <p:nvGrpSpPr>
        <p:cNvPr id="1" name=""/>
        <p:cNvGrpSpPr/>
        <p:nvPr/>
      </p:nvGrpSpPr>
      <p:grpSpPr>
        <a:xfrm>
          <a:off x="0" y="0"/>
          <a:ext cx="0" cy="0"/>
          <a:chOff x="0" y="0"/>
          <a:chExt cx="0" cy="0"/>
        </a:xfrm>
      </p:grpSpPr>
      <p:sp>
        <p:nvSpPr>
          <p:cNvPr descr="Full slide 4-color photo can be inserted here. Customer/Partner and secondary logo can be included" id="22" name="Rectangle 21"/>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altLang="ja-JP" lang="en-US"/>
              <a:t>Click to edit Master title style</a:t>
            </a:r>
            <a:endParaRPr/>
          </a:p>
        </p:txBody>
      </p:sp>
      <p:sp>
        <p:nvSpPr>
          <p:cNvPr id="3" name="Subtitle 2"/>
          <p:cNvSpPr>
            <a:spLocks noGrp="1"/>
          </p:cNvSpPr>
          <p:nvPr>
            <p:ph idx="1" type="subTitle"/>
          </p:nvPr>
        </p:nvSpPr>
        <p:spPr>
          <a:xfrm>
            <a:off x="531762" y="2286000"/>
            <a:ext cx="9144000" cy="914400"/>
          </a:xfrm>
        </p:spPr>
        <p:txBody>
          <a:bodyPr>
            <a:noAutofit/>
          </a:bodyPr>
          <a:lstStyle>
            <a:lvl1pPr algn="l" indent="0" marL="0">
              <a:spcBef>
                <a:spcPts val="0"/>
              </a:spcBef>
              <a:buNone/>
              <a:defRPr b="1" sz="2400">
                <a:solidFill>
                  <a:schemeClr val="tx1"/>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ja-JP" lang="en-US"/>
              <a:t>Click to edit Master subtitle style</a:t>
            </a:r>
            <a:endParaRPr dirty="0"/>
          </a:p>
        </p:txBody>
      </p:sp>
      <p:sp>
        <p:nvSpPr>
          <p:cNvPr id="4" name="Date Placeholder 3"/>
          <p:cNvSpPr>
            <a:spLocks noGrp="1"/>
          </p:cNvSpPr>
          <p:nvPr>
            <p:ph idx="10" sz="half" type="dt"/>
          </p:nvPr>
        </p:nvSpPr>
        <p:spPr/>
        <p:txBody>
          <a:bodyPr/>
          <a:lstStyle>
            <a:lvl1pPr>
              <a:defRPr>
                <a:solidFill>
                  <a:schemeClr val="tx1"/>
                </a:solidFill>
              </a:defRPr>
            </a:lvl1pPr>
          </a:lstStyle>
          <a:p>
            <a:fld id="{FE9D4F83-0EF6-4A4D-9FC0-F03FA2077ACD}" type="datetime1">
              <a:rPr lang="en-US" smtClean="0"/>
              <a:pPr/>
              <a:t>10/27/2017</a:t>
            </a:fld>
            <a:endParaRPr dirty="0" lang="en-US"/>
          </a:p>
        </p:txBody>
      </p:sp>
      <p:sp>
        <p:nvSpPr>
          <p:cNvPr id="13" name="Text Placeholder 12"/>
          <p:cNvSpPr>
            <a:spLocks noGrp="1"/>
          </p:cNvSpPr>
          <p:nvPr>
            <p:ph hasCustomPrompt="1" idx="13" sz="quarter" type="body"/>
          </p:nvPr>
        </p:nvSpPr>
        <p:spPr>
          <a:xfrm>
            <a:off x="531814" y="3429451"/>
            <a:ext cx="9144000" cy="2514149"/>
          </a:xfrm>
        </p:spPr>
        <p:txBody>
          <a:bodyPr>
            <a:noAutofit/>
          </a:bodyPr>
          <a:lstStyle>
            <a:lvl1pPr indent="0" marL="1588">
              <a:spcBef>
                <a:spcPts val="0"/>
              </a:spcBef>
              <a:buFontTx/>
              <a:buNone/>
              <a:defRPr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a:p>
        </p:txBody>
      </p:sp>
      <p:sp>
        <p:nvSpPr>
          <p:cNvPr id="21" name="Text Placeholder 12"/>
          <p:cNvSpPr>
            <a:spLocks noGrp="1"/>
          </p:cNvSpPr>
          <p:nvPr>
            <p:ph hasCustomPrompt="1" idx="15" sz="quarter" type="body"/>
          </p:nvPr>
        </p:nvSpPr>
        <p:spPr>
          <a:xfrm>
            <a:off x="9904412" y="228600"/>
            <a:ext cx="1676400" cy="228600"/>
          </a:xfrm>
        </p:spPr>
        <p:txBody>
          <a:bodyPr anchor="b">
            <a:normAutofit/>
          </a:bodyPr>
          <a:lstStyle>
            <a:lvl1pPr algn="ctr" indent="0" marL="1588">
              <a:spcBef>
                <a:spcPts val="0"/>
              </a:spcBef>
              <a:buFontTx/>
              <a:buNone/>
              <a:defRPr baseline="0" sz="1400">
                <a:solidFill>
                  <a:schemeClr val="bg1"/>
                </a:solidFill>
              </a:defRPr>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anchor="ctr" anchorCtr="0" bIns="0" lIns="0" rIns="0" rtlCol="0" tIns="0" vert="horz" wrap="none">
            <a:noAutofit/>
          </a:bodyPr>
          <a:lstStyle/>
          <a:p>
            <a:pPr algn="r"/>
            <a:r>
              <a:rPr dirty="0" sz="850">
                <a:solidFill>
                  <a:schemeClr val="tx1"/>
                </a:solidFill>
              </a:rPr>
              <a:t>Copyright © </a:t>
            </a:r>
            <a:r>
              <a:rPr dirty="0" lang="en-US" sz="850">
                <a:solidFill>
                  <a:schemeClr val="tx1"/>
                </a:solidFill>
              </a:rPr>
              <a:t>2017,</a:t>
            </a:r>
            <a:r>
              <a:rPr dirty="0" sz="850">
                <a:solidFill>
                  <a:schemeClr val="tx1"/>
                </a:solidFill>
              </a:rPr>
              <a:t> Oracle and/or its affiliates. All rights reserved.  |</a:t>
            </a:r>
          </a:p>
        </p:txBody>
      </p:sp>
      <p:pic>
        <p:nvPicPr>
          <p:cNvPr descr="Oracle logo in white on red staging background" id="15" name="Picture 14"/>
          <p:cNvPicPr>
            <a:picLocks noChangeAspect="1"/>
          </p:cNvPicPr>
          <p:nvPr userDrawn="1"/>
        </p:nvPicPr>
        <p:blipFill>
          <a:blip cstate="print"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accent1="accent1" accent2="accent2" accent3="accent3" accent4="accent4" accent5="accent5" accent6="accent6" bg1="dk1" bg2="dk2" folHlink="folHlink" hlink="hlink" tx1="lt1" tx2="lt2"/>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6.xml><?xml version="1.0" encoding="utf-8"?>
<p:sldLayout xmlns:a="http://schemas.openxmlformats.org/drawingml/2006/main" xmlns:p="http://schemas.openxmlformats.org/presentationml/2006/main" xmlns:r="http://schemas.openxmlformats.org/officeDocument/2006/relationships" preserve="1" showMasterSp="0">
  <p:cSld name="Title Slide with Picture and 2 Logos">
    <p:bg>
      <p:bgPr>
        <a:blipFill dpi="0" rotWithShape="1">
          <a:blip cstate="print" r:embed="rId2">
            <a:lum/>
          </a:blip>
          <a:srcRect/>
          <a:stretch>
            <a:fillRect/>
          </a:stretch>
        </a:blipFill>
        <a:effectLst/>
      </p:bgPr>
    </p:bg>
    <p:spTree>
      <p:nvGrpSpPr>
        <p:cNvPr id="1" name=""/>
        <p:cNvGrpSpPr/>
        <p:nvPr/>
      </p:nvGrpSpPr>
      <p:grpSpPr>
        <a:xfrm>
          <a:off x="0" y="0"/>
          <a:ext cx="0" cy="0"/>
          <a:chOff x="0" y="0"/>
          <a:chExt cx="0" cy="0"/>
        </a:xfrm>
      </p:grpSpPr>
      <p:sp>
        <p:nvSpPr>
          <p:cNvPr descr="Full slide 4-color photo can be inserted here. Customer/Partner and secondary logo can be included"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altLang="ja-JP" lang="en-US"/>
              <a:t>Click to edit Master title style</a:t>
            </a:r>
            <a:endParaRPr/>
          </a:p>
        </p:txBody>
      </p:sp>
      <p:sp>
        <p:nvSpPr>
          <p:cNvPr id="3" name="Subtitle 2"/>
          <p:cNvSpPr>
            <a:spLocks noGrp="1"/>
          </p:cNvSpPr>
          <p:nvPr>
            <p:ph idx="1" type="subTitle"/>
          </p:nvPr>
        </p:nvSpPr>
        <p:spPr>
          <a:xfrm>
            <a:off x="531762" y="2286000"/>
            <a:ext cx="9144000" cy="914400"/>
          </a:xfrm>
        </p:spPr>
        <p:txBody>
          <a:bodyPr>
            <a:noAutofit/>
          </a:bodyPr>
          <a:lstStyle>
            <a:lvl1pPr algn="l" indent="0" marL="0">
              <a:spcBef>
                <a:spcPts val="0"/>
              </a:spcBef>
              <a:buNone/>
              <a:defRPr b="1" sz="2400">
                <a:solidFill>
                  <a:schemeClr val="tx1"/>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ja-JP" lang="en-US"/>
              <a:t>Click to edit Master subtitle style</a:t>
            </a:r>
            <a:endParaRPr dirty="0"/>
          </a:p>
        </p:txBody>
      </p:sp>
      <p:sp>
        <p:nvSpPr>
          <p:cNvPr id="4" name="Date Placeholder 3"/>
          <p:cNvSpPr>
            <a:spLocks noGrp="1"/>
          </p:cNvSpPr>
          <p:nvPr>
            <p:ph idx="10" sz="half" type="dt"/>
          </p:nvPr>
        </p:nvSpPr>
        <p:spPr/>
        <p:txBody>
          <a:bodyPr/>
          <a:lstStyle>
            <a:lvl1pPr>
              <a:defRPr>
                <a:solidFill>
                  <a:schemeClr val="tx1"/>
                </a:solidFill>
              </a:defRPr>
            </a:lvl1pPr>
          </a:lstStyle>
          <a:p>
            <a:fld id="{5190EDF2-7744-3443-B3CB-57655E386FA4}" type="datetime1">
              <a:rPr lang="en-US" smtClean="0"/>
              <a:pPr/>
              <a:t>10/27/2017</a:t>
            </a:fld>
            <a:endParaRPr dirty="0" lang="en-US"/>
          </a:p>
        </p:txBody>
      </p:sp>
      <p:sp>
        <p:nvSpPr>
          <p:cNvPr id="13" name="Text Placeholder 12"/>
          <p:cNvSpPr>
            <a:spLocks noGrp="1"/>
          </p:cNvSpPr>
          <p:nvPr>
            <p:ph hasCustomPrompt="1" idx="13" sz="quarter" type="body"/>
          </p:nvPr>
        </p:nvSpPr>
        <p:spPr>
          <a:xfrm>
            <a:off x="531814" y="3429451"/>
            <a:ext cx="9144000" cy="2514149"/>
          </a:xfrm>
        </p:spPr>
        <p:txBody>
          <a:bodyPr>
            <a:noAutofit/>
          </a:bodyPr>
          <a:lstStyle>
            <a:lvl1pPr indent="0" marL="1588">
              <a:spcBef>
                <a:spcPts val="0"/>
              </a:spcBef>
              <a:buFontTx/>
              <a:buNone/>
              <a:defRPr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a:p>
        </p:txBody>
      </p:sp>
      <p:sp>
        <p:nvSpPr>
          <p:cNvPr id="21" name="Text Placeholder 12"/>
          <p:cNvSpPr>
            <a:spLocks noGrp="1"/>
          </p:cNvSpPr>
          <p:nvPr>
            <p:ph hasCustomPrompt="1" idx="15" sz="quarter" type="body"/>
          </p:nvPr>
        </p:nvSpPr>
        <p:spPr>
          <a:xfrm>
            <a:off x="9904412" y="228600"/>
            <a:ext cx="1676400" cy="228600"/>
          </a:xfrm>
        </p:spPr>
        <p:txBody>
          <a:bodyPr anchor="b">
            <a:normAutofit/>
          </a:bodyPr>
          <a:lstStyle>
            <a:lvl1pPr algn="ctr" indent="0" marL="1588">
              <a:spcBef>
                <a:spcPts val="0"/>
              </a:spcBef>
              <a:buFontTx/>
              <a:buNone/>
              <a:defRPr baseline="0" sz="1400">
                <a:solidFill>
                  <a:schemeClr val="bg1"/>
                </a:solidFill>
              </a:defRPr>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anchor="ctr" anchorCtr="0" bIns="0" lIns="0" rIns="0" rtlCol="0" tIns="0" vert="horz" wrap="none">
            <a:noAutofit/>
          </a:bodyPr>
          <a:lstStyle/>
          <a:p>
            <a:pPr algn="r"/>
            <a:r>
              <a:rPr dirty="0" sz="850">
                <a:solidFill>
                  <a:schemeClr val="tx1"/>
                </a:solidFill>
              </a:rPr>
              <a:t>Copyright © </a:t>
            </a:r>
            <a:r>
              <a:rPr dirty="0" lang="en-US" sz="850">
                <a:solidFill>
                  <a:schemeClr val="tx1"/>
                </a:solidFill>
              </a:rPr>
              <a:t>2017,</a:t>
            </a:r>
            <a:r>
              <a:rPr dirty="0" sz="850">
                <a:solidFill>
                  <a:schemeClr val="tx1"/>
                </a:solidFill>
              </a:rPr>
              <a:t> Oracle and/or its affiliates. All rights reserved.  |</a:t>
            </a:r>
          </a:p>
        </p:txBody>
      </p:sp>
      <p:pic>
        <p:nvPicPr>
          <p:cNvPr descr="Oracle logo in white on red staging background" id="16" name="Picture 15"/>
          <p:cNvPicPr>
            <a:picLocks noChangeAspect="1"/>
          </p:cNvPicPr>
          <p:nvPr userDrawn="1"/>
        </p:nvPicPr>
        <p:blipFill>
          <a:blip cstate="print"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accent1="accent1" accent2="accent2" accent3="accent3" accent4="accent4" accent5="accent5" accent6="accent6" bg1="dk1" bg2="dk2" folHlink="folHlink" hlink="hlink" tx1="lt1" tx2="lt2"/>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ja-JP"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a:p>
        </p:txBody>
      </p:sp>
      <p:sp>
        <p:nvSpPr>
          <p:cNvPr id="4" name="Date Placeholder 3"/>
          <p:cNvSpPr>
            <a:spLocks noGrp="1"/>
          </p:cNvSpPr>
          <p:nvPr>
            <p:ph idx="10" sz="half" type="dt"/>
          </p:nvPr>
        </p:nvSpPr>
        <p:spPr/>
        <p:txBody>
          <a:bodyPr/>
          <a:lstStyle/>
          <a:p>
            <a:fld id="{68926090-F7DD-7C47-A7A5-57C7ADACE0E5}" type="datetime1">
              <a:rPr lang="en-US" smtClean="0"/>
              <a:pPr/>
              <a:t>10/27/2017</a:t>
            </a:fld>
            <a:endParaRPr dirty="0"/>
          </a:p>
        </p:txBody>
      </p:sp>
      <p:sp>
        <p:nvSpPr>
          <p:cNvPr id="6" name="Slide Number Placeholder 5"/>
          <p:cNvSpPr>
            <a:spLocks noGrp="1"/>
          </p:cNvSpPr>
          <p:nvPr>
            <p:ph idx="12" sz="quarter" type="sldNum"/>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8.xml><?xml version="1.0" encoding="utf-8"?>
<p:sldLayout xmlns:a="http://schemas.openxmlformats.org/drawingml/2006/main" xmlns:p="http://schemas.openxmlformats.org/presentationml/2006/main" xmlns:r="http://schemas.openxmlformats.org/officeDocument/2006/relationships"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ja-JP"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a:p>
        </p:txBody>
      </p:sp>
      <p:sp>
        <p:nvSpPr>
          <p:cNvPr id="4" name="Date Placeholder 3"/>
          <p:cNvSpPr>
            <a:spLocks noGrp="1"/>
          </p:cNvSpPr>
          <p:nvPr>
            <p:ph idx="10" sz="half" type="dt"/>
          </p:nvPr>
        </p:nvSpPr>
        <p:spPr/>
        <p:txBody>
          <a:bodyPr/>
          <a:lstStyle/>
          <a:p>
            <a:fld id="{6996FA26-999E-144A-B9D6-0275E6EB9A15}" type="datetime1">
              <a:rPr lang="en-US" smtClean="0"/>
              <a:pPr/>
              <a:t>10/27/2017</a:t>
            </a:fld>
            <a:endParaRPr dirty="0"/>
          </a:p>
        </p:txBody>
      </p:sp>
      <p:sp>
        <p:nvSpPr>
          <p:cNvPr id="6" name="Slide Number Placeholder 5"/>
          <p:cNvSpPr>
            <a:spLocks noGrp="1"/>
          </p:cNvSpPr>
          <p:nvPr>
            <p:ph idx="12" sz="quarter" type="sldNum"/>
          </p:nvPr>
        </p:nvSpPr>
        <p:spPr/>
        <p:txBody>
          <a:bodyPr/>
          <a:lstStyle/>
          <a:p>
            <a:fld id="{C51EAA63-D034-42AE-91FA-B13B9518C7BE}" type="slidenum">
              <a:rPr/>
              <a:pPr/>
              <a:t>‹#›</a:t>
            </a:fld>
            <a:endParaRPr dirty="0"/>
          </a:p>
        </p:txBody>
      </p:sp>
      <p:sp>
        <p:nvSpPr>
          <p:cNvPr id="7" name="Text Placeholder 12"/>
          <p:cNvSpPr>
            <a:spLocks noGrp="1"/>
          </p:cNvSpPr>
          <p:nvPr>
            <p:ph hasCustomPrompt="1" idx="13" sz="quarter" type="body"/>
          </p:nvPr>
        </p:nvSpPr>
        <p:spPr>
          <a:xfrm>
            <a:off x="531813" y="1373741"/>
            <a:ext cx="11125199" cy="343299"/>
          </a:xfrm>
        </p:spPr>
        <p:txBody>
          <a:bodyPr>
            <a:noAutofit/>
          </a:bodyPr>
          <a:lstStyle>
            <a:lvl1pPr indent="0" marL="1588">
              <a:spcBef>
                <a:spcPts val="0"/>
              </a:spcBef>
              <a:buFontTx/>
              <a:buNone/>
              <a:defRPr b="1" baseline="0" sz="2400"/>
            </a:lvl1pPr>
            <a:lvl2pPr indent="0" marL="1588">
              <a:buFontTx/>
              <a:buNone/>
              <a:defRPr sz="2400"/>
            </a:lvl2pPr>
            <a:lvl3pPr indent="0" marL="1588">
              <a:buFontTx/>
              <a:buNone/>
              <a:defRPr sz="2400"/>
            </a:lvl3pPr>
            <a:lvl4pPr indent="0" marL="1588">
              <a:buFontTx/>
              <a:buNone/>
              <a:defRPr sz="2400"/>
            </a:lvl4pPr>
            <a:lvl5pPr indent="0" marL="1588">
              <a:buFontTx/>
              <a:buNone/>
              <a:defRPr sz="2400"/>
            </a:lvl5pPr>
            <a:lvl6pPr indent="0" marL="1588">
              <a:buFontTx/>
              <a:buNone/>
              <a:defRPr sz="2400"/>
            </a:lvl6pPr>
            <a:lvl7pPr indent="0" marL="1588">
              <a:buFontTx/>
              <a:buNone/>
              <a:defRPr sz="2400"/>
            </a:lvl7pPr>
            <a:lvl8pPr indent="0" marL="1588">
              <a:buFontTx/>
              <a:buNone/>
              <a:defRPr sz="2400"/>
            </a:lvl8pPr>
            <a:lvl9pPr indent="0" marL="1588">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Layouts/slideLayout9.xml><?xml version="1.0" encoding="utf-8"?>
<p:sldLayout xmlns:a="http://schemas.openxmlformats.org/drawingml/2006/main" xmlns:p="http://schemas.openxmlformats.org/presentationml/2006/main" xmlns:r="http://schemas.openxmlformats.org/officeDocument/2006/relationships"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ja-JP" lang="en-US"/>
              <a:t>Click to edit Master title style</a:t>
            </a:r>
            <a:endParaRPr dirty="0"/>
          </a:p>
        </p:txBody>
      </p:sp>
      <p:sp>
        <p:nvSpPr>
          <p:cNvPr id="4" name="Date Placeholder 3"/>
          <p:cNvSpPr>
            <a:spLocks noGrp="1"/>
          </p:cNvSpPr>
          <p:nvPr>
            <p:ph idx="10" sz="half" type="dt"/>
          </p:nvPr>
        </p:nvSpPr>
        <p:spPr/>
        <p:txBody>
          <a:bodyPr/>
          <a:lstStyle/>
          <a:p>
            <a:fld id="{C154D1DD-7A94-3A44-A2B9-66FA7B1686B1}" type="datetime1">
              <a:rPr lang="en-US" smtClean="0"/>
              <a:pPr/>
              <a:t>10/27/2017</a:t>
            </a:fld>
            <a:endParaRPr dirty="0"/>
          </a:p>
        </p:txBody>
      </p:sp>
      <p:sp>
        <p:nvSpPr>
          <p:cNvPr id="6" name="Slide Number Placeholder 5"/>
          <p:cNvSpPr>
            <a:spLocks noGrp="1"/>
          </p:cNvSpPr>
          <p:nvPr>
            <p:ph idx="12" sz="quarter" type="sldNum"/>
          </p:nvPr>
        </p:nvSpPr>
        <p:spPr/>
        <p:txBody>
          <a:bodyPr/>
          <a:lstStyle/>
          <a:p>
            <a:fld id="{C51EAA63-D034-42AE-91FA-B13B9518C7BE}" type="slidenum">
              <a:rPr/>
              <a:pPr/>
              <a:t>‹#›</a:t>
            </a:fld>
            <a:endParaRPr dirty="0"/>
          </a:p>
        </p:txBody>
      </p:sp>
      <p:sp>
        <p:nvSpPr>
          <p:cNvPr id="8" name="Text Placeholder 7"/>
          <p:cNvSpPr>
            <a:spLocks noGrp="1"/>
          </p:cNvSpPr>
          <p:nvPr>
            <p:ph idx="13" sz="quarter" type="body"/>
          </p:nvPr>
        </p:nvSpPr>
        <p:spPr>
          <a:xfrm>
            <a:off x="2795931" y="1981199"/>
            <a:ext cx="8861082" cy="3962401"/>
          </a:xfrm>
        </p:spPr>
        <p:txBody>
          <a:bodyPr>
            <a:noAutofit/>
          </a:bodyPr>
          <a:lstStyle>
            <a:lvl1pPr indent="0" marL="1588">
              <a:spcBef>
                <a:spcPts val="2400"/>
              </a:spcBef>
              <a:buNone/>
              <a:defRPr sz="2800"/>
            </a:lvl1pPr>
            <a:lvl2pPr indent="0" marL="1588">
              <a:spcBef>
                <a:spcPts val="2400"/>
              </a:spcBef>
              <a:buNone/>
              <a:defRPr sz="2800"/>
            </a:lvl2pPr>
            <a:lvl3pPr indent="0" marL="1588">
              <a:spcBef>
                <a:spcPts val="2400"/>
              </a:spcBef>
              <a:buNone/>
              <a:defRPr sz="2800"/>
            </a:lvl3pPr>
            <a:lvl4pPr indent="0" marL="1588">
              <a:spcBef>
                <a:spcPts val="2400"/>
              </a:spcBef>
              <a:buNone/>
              <a:defRPr sz="2800"/>
            </a:lvl4pPr>
            <a:lvl5pPr indent="0" marL="1588">
              <a:spcBef>
                <a:spcPts val="2400"/>
              </a:spcBef>
              <a:buNone/>
              <a:defRPr sz="2800"/>
            </a:lvl5pPr>
            <a:lvl6pPr indent="0" marL="1588">
              <a:spcBef>
                <a:spcPts val="2400"/>
              </a:spcBef>
              <a:buNone/>
              <a:defRPr sz="2800"/>
            </a:lvl6pPr>
            <a:lvl7pPr indent="0" marL="1588">
              <a:spcBef>
                <a:spcPts val="2400"/>
              </a:spcBef>
              <a:buNone/>
              <a:defRPr sz="2800"/>
            </a:lvl7pPr>
            <a:lvl8pPr indent="0" marL="1588">
              <a:spcBef>
                <a:spcPts val="2400"/>
              </a:spcBef>
              <a:buNone/>
              <a:defRPr sz="2800"/>
            </a:lvl8pPr>
            <a:lvl9pPr indent="0" marL="1588">
              <a:spcBef>
                <a:spcPts val="2400"/>
              </a:spcBef>
              <a:buNone/>
              <a:defRPr sz="2800"/>
            </a:lvl9pPr>
          </a:lstStyle>
          <a:p>
            <a:pPr lvl="0"/>
            <a:r>
              <a:rPr altLang="ja-JP" lang="en-US"/>
              <a:t>Edit Master text styles</a:t>
            </a:r>
          </a:p>
          <a:p>
            <a:pPr lvl="1"/>
            <a:r>
              <a:rPr altLang="ja-JP" lang="en-US"/>
              <a:t>Second level</a:t>
            </a:r>
          </a:p>
          <a:p>
            <a:pPr lvl="2"/>
            <a:r>
              <a:rPr altLang="ja-JP" lang="en-US"/>
              <a:t>Third level</a:t>
            </a:r>
          </a:p>
          <a:p>
            <a:pPr lvl="3"/>
            <a:r>
              <a:rPr altLang="ja-JP" lang="en-US"/>
              <a:t>Fourth level</a:t>
            </a:r>
          </a:p>
          <a:p>
            <a:pPr lvl="4"/>
            <a:r>
              <a:rPr altLang="ja-JP" lang="en-US"/>
              <a:t>Fifth level</a:t>
            </a:r>
            <a:endParaRPr dirty="0" lang="en-US"/>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slideLayouts/slideLayout14.xml" Type="http://schemas.openxmlformats.org/officeDocument/2006/relationships/slideLayout"/><Relationship Id="rId15" Target="../slideLayouts/slideLayout15.xml" Type="http://schemas.openxmlformats.org/officeDocument/2006/relationships/slideLayout"/><Relationship Id="rId16" Target="../slideLayouts/slideLayout16.xml" Type="http://schemas.openxmlformats.org/officeDocument/2006/relationships/slideLayout"/><Relationship Id="rId17" Target="../slideLayouts/slideLayout17.xml" Type="http://schemas.openxmlformats.org/officeDocument/2006/relationships/slideLayout"/><Relationship Id="rId18" Target="../slideLayouts/slideLayout18.xml" Type="http://schemas.openxmlformats.org/officeDocument/2006/relationships/slideLayout"/><Relationship Id="rId19" Target="../slideLayouts/slideLayout19.xml" Type="http://schemas.openxmlformats.org/officeDocument/2006/relationships/slideLayout"/><Relationship Id="rId2" Target="../slideLayouts/slideLayout2.xml" Type="http://schemas.openxmlformats.org/officeDocument/2006/relationships/slideLayout"/><Relationship Id="rId20" Target="../slideLayouts/slideLayout20.xml" Type="http://schemas.openxmlformats.org/officeDocument/2006/relationships/slideLayout"/><Relationship Id="rId21" Target="../slideLayouts/slideLayout21.xml" Type="http://schemas.openxmlformats.org/officeDocument/2006/relationships/slideLayout"/><Relationship Id="rId22" Target="../slideLayouts/slideLayout22.xml" Type="http://schemas.openxmlformats.org/officeDocument/2006/relationships/slideLayout"/><Relationship Id="rId23" Target="../slideLayouts/slideLayout23.xml" Type="http://schemas.openxmlformats.org/officeDocument/2006/relationships/slideLayout"/><Relationship Id="rId24" Target="../slideLayouts/slideLayout24.xml" Type="http://schemas.openxmlformats.org/officeDocument/2006/relationships/slideLayout"/><Relationship Id="rId25" Target="../slideLayouts/slideLayout25.xml" Type="http://schemas.openxmlformats.org/officeDocument/2006/relationships/slideLayout"/><Relationship Id="rId26" Target="../slideLayouts/slideLayout26.xml" Type="http://schemas.openxmlformats.org/officeDocument/2006/relationships/slideLayout"/><Relationship Id="rId27" Target="../slideLayouts/slideLayout27.xml" Type="http://schemas.openxmlformats.org/officeDocument/2006/relationships/slideLayout"/><Relationship Id="rId28" Target="../slideLayouts/slideLayout28.xml" Type="http://schemas.openxmlformats.org/officeDocument/2006/relationships/slideLayout"/><Relationship Id="rId29" Target="../slideLayouts/slideLayout29.xml" Type="http://schemas.openxmlformats.org/officeDocument/2006/relationships/slideLayout"/><Relationship Id="rId3" Target="../slideLayouts/slideLayout3.xml" Type="http://schemas.openxmlformats.org/officeDocument/2006/relationships/slideLayout"/><Relationship Id="rId30" Target="../slideLayouts/slideLayout30.xml" Type="http://schemas.openxmlformats.org/officeDocument/2006/relationships/slideLayout"/><Relationship Id="rId31" Target="../slideLayouts/slideLayout31.xml" Type="http://schemas.openxmlformats.org/officeDocument/2006/relationships/slideLayout"/><Relationship Id="rId32" Target="../slideLayouts/slideLayout32.xml" Type="http://schemas.openxmlformats.org/officeDocument/2006/relationships/slideLayout"/><Relationship Id="rId33" Target="../slideLayouts/slideLayout33.xml" Type="http://schemas.openxmlformats.org/officeDocument/2006/relationships/slideLayout"/><Relationship Id="rId34" Target="../slideLayouts/slideLayout34.xml" Type="http://schemas.openxmlformats.org/officeDocument/2006/relationships/slideLayout"/><Relationship Id="rId35" Target="../slideLayouts/slideLayout35.xml" Type="http://schemas.openxmlformats.org/officeDocument/2006/relationships/slideLayout"/><Relationship Id="rId36" Target="../slideLayouts/slideLayout36.xml" Type="http://schemas.openxmlformats.org/officeDocument/2006/relationships/slideLayout"/><Relationship Id="rId37" Target="../slideLayouts/slideLayout37.xml" Type="http://schemas.openxmlformats.org/officeDocument/2006/relationships/slideLayout"/><Relationship Id="rId38" Target="../slideLayouts/slideLayout38.xml" Type="http://schemas.openxmlformats.org/officeDocument/2006/relationships/slideLayout"/><Relationship Id="rId39" Target="../slideLayouts/slideLayout39.xml" Type="http://schemas.openxmlformats.org/officeDocument/2006/relationships/slideLayout"/><Relationship Id="rId4" Target="../slideLayouts/slideLayout4.xml" Type="http://schemas.openxmlformats.org/officeDocument/2006/relationships/slideLayout"/><Relationship Id="rId40" Target="../slideLayouts/slideLayout40.xml" Type="http://schemas.openxmlformats.org/officeDocument/2006/relationships/slideLayout"/><Relationship Id="rId41" Target="../slideLayouts/slideLayout41.xml" Type="http://schemas.openxmlformats.org/officeDocument/2006/relationships/slideLayout"/><Relationship Id="rId42" Target="../slideLayouts/slideLayout42.xml" Type="http://schemas.openxmlformats.org/officeDocument/2006/relationships/slideLayout"/><Relationship Id="rId43" Target="../slideLayouts/slideLayout43.xml" Type="http://schemas.openxmlformats.org/officeDocument/2006/relationships/slideLayout"/><Relationship Id="rId44" Target="../slideLayouts/slideLayout44.xml" Type="http://schemas.openxmlformats.org/officeDocument/2006/relationships/slideLayout"/><Relationship Id="rId45" Target="../theme/theme1.xml" Type="http://schemas.openxmlformats.org/officeDocument/2006/relationships/theme"/><Relationship Id="rId46" Target="../media/image1.png" Type="http://schemas.openxmlformats.org/officeDocument/2006/relationships/image"/><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rtlCol="0"/>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anchor="b" bIns="0" lIns="0" rIns="0" rtlCol="0" tIns="0" vert="horz">
            <a:noAutofit/>
          </a:bodyPr>
          <a:lstStyle/>
          <a:p>
            <a:r>
              <a:rPr altLang="en-US" lang="ja-JP"/>
              <a:t>マスタ タイトルの書式設定</a:t>
            </a:r>
            <a:endParaRPr dirty="0"/>
          </a:p>
        </p:txBody>
      </p:sp>
      <p:sp>
        <p:nvSpPr>
          <p:cNvPr id="3" name="Text Placeholder 2"/>
          <p:cNvSpPr>
            <a:spLocks noGrp="1"/>
          </p:cNvSpPr>
          <p:nvPr>
            <p:ph idx="1" type="body"/>
          </p:nvPr>
        </p:nvSpPr>
        <p:spPr>
          <a:xfrm>
            <a:off x="531151" y="1524001"/>
            <a:ext cx="11126522" cy="4419600"/>
          </a:xfrm>
          <a:prstGeom prst="rect">
            <a:avLst/>
          </a:prstGeom>
        </p:spPr>
        <p:txBody>
          <a:bodyPr bIns="0" lIns="0" rIns="0" rtlCol="0" tIns="0" vert="horz">
            <a:noAutofit/>
          </a:bodyPr>
          <a:lstStyle/>
          <a:p>
            <a:pPr lvl="0"/>
            <a:r>
              <a:rPr altLang="en-US" lang="ja-JP"/>
              <a:t>マスタ テキストの書式設定</a:t>
            </a:r>
          </a:p>
          <a:p>
            <a:pPr lvl="1"/>
            <a:r>
              <a:rPr altLang="en-US" lang="ja-JP"/>
              <a:t>第 </a:t>
            </a:r>
            <a:r>
              <a:rPr altLang="ja-JP" lang="en-US"/>
              <a:t>2 </a:t>
            </a:r>
            <a:r>
              <a:rPr altLang="en-US" lang="ja-JP"/>
              <a:t>レベル</a:t>
            </a:r>
          </a:p>
          <a:p>
            <a:pPr lvl="2"/>
            <a:r>
              <a:rPr altLang="en-US" lang="ja-JP"/>
              <a:t>第 </a:t>
            </a:r>
            <a:r>
              <a:rPr altLang="ja-JP" lang="en-US"/>
              <a:t>3 </a:t>
            </a:r>
            <a:r>
              <a:rPr altLang="en-US" lang="ja-JP"/>
              <a:t>レベル</a:t>
            </a:r>
          </a:p>
          <a:p>
            <a:pPr lvl="3"/>
            <a:r>
              <a:rPr altLang="en-US" lang="ja-JP"/>
              <a:t>第 </a:t>
            </a:r>
            <a:r>
              <a:rPr altLang="ja-JP" lang="en-US"/>
              <a:t>4 </a:t>
            </a:r>
            <a:r>
              <a:rPr altLang="en-US" lang="ja-JP"/>
              <a:t>レベル</a:t>
            </a:r>
          </a:p>
          <a:p>
            <a:pPr lvl="4"/>
            <a:r>
              <a:rPr altLang="en-US" lang="ja-JP"/>
              <a:t>第 </a:t>
            </a:r>
            <a:r>
              <a:rPr altLang="ja-JP" lang="en-US"/>
              <a:t>5 </a:t>
            </a:r>
            <a:r>
              <a:rPr altLang="en-US" lang="ja-JP"/>
              <a:t>レベル</a:t>
            </a:r>
            <a:endParaRPr dirty="0" lang="en-US"/>
          </a:p>
        </p:txBody>
      </p:sp>
      <p:sp>
        <p:nvSpPr>
          <p:cNvPr id="4" name="Date Placeholder 3"/>
          <p:cNvSpPr>
            <a:spLocks noGrp="1"/>
          </p:cNvSpPr>
          <p:nvPr>
            <p:ph idx="2" sz="half" type="dt"/>
          </p:nvPr>
        </p:nvSpPr>
        <p:spPr>
          <a:xfrm>
            <a:off x="4182130" y="6556248"/>
            <a:ext cx="1226398" cy="182880"/>
          </a:xfrm>
          <a:prstGeom prst="rect">
            <a:avLst/>
          </a:prstGeom>
        </p:spPr>
        <p:txBody>
          <a:bodyPr anchor="ctr" anchorCtr="0" bIns="0" lIns="0" rIns="0" rtlCol="0" tIns="0" vert="horz" wrap="none">
            <a:noAutofit/>
          </a:bodyPr>
          <a:lstStyle>
            <a:lvl1pPr algn="r">
              <a:defRPr sz="850">
                <a:solidFill>
                  <a:schemeClr val="tx1"/>
                </a:solidFill>
              </a:defRPr>
            </a:lvl1pPr>
          </a:lstStyle>
          <a:p>
            <a:fld id="{2FEA922B-34CC-A746-ABF0-D1ED97CD7A6C}" type="datetime1">
              <a:rPr lang="en-US" smtClean="0"/>
              <a:pPr/>
              <a:t>10/27/2017</a:t>
            </a:fld>
            <a:endParaRPr dirty="0" lang="en-US"/>
          </a:p>
        </p:txBody>
      </p:sp>
      <p:sp>
        <p:nvSpPr>
          <p:cNvPr id="6" name="Slide Number Placeholder 5"/>
          <p:cNvSpPr>
            <a:spLocks noGrp="1"/>
          </p:cNvSpPr>
          <p:nvPr>
            <p:ph idx="4" sz="quarter" type="sldNum"/>
          </p:nvPr>
        </p:nvSpPr>
        <p:spPr>
          <a:xfrm>
            <a:off x="11276011" y="6556248"/>
            <a:ext cx="381661" cy="182880"/>
          </a:xfrm>
          <a:prstGeom prst="rect">
            <a:avLst/>
          </a:prstGeom>
        </p:spPr>
        <p:txBody>
          <a:bodyPr anchor="ctr" anchorCtr="0" bIns="0" lIns="0" rIns="0" rtlCol="0" tIns="0" vert="horz" wrap="none">
            <a:noAutofit/>
          </a:bodyPr>
          <a:lstStyle>
            <a:lvl1pPr algn="r">
              <a:defRPr sz="850">
                <a:solidFill>
                  <a:schemeClr val="tx1"/>
                </a:solidFill>
              </a:defRPr>
            </a:lvl1pPr>
          </a:lstStyle>
          <a:p>
            <a:fld id="{C51EAA63-D034-42AE-91FA-B13B9518C7BE}" type="slidenum">
              <a:rPr lang="en-US" smtClean="0"/>
              <a:pPr/>
              <a:t>‹#›</a:t>
            </a:fld>
            <a:endParaRPr dirty="0" lang="en-US"/>
          </a:p>
        </p:txBody>
      </p:sp>
      <p:sp>
        <p:nvSpPr>
          <p:cNvPr id="15" name="TextBox 14"/>
          <p:cNvSpPr txBox="1"/>
          <p:nvPr/>
        </p:nvSpPr>
        <p:spPr>
          <a:xfrm>
            <a:off x="5376672" y="6556248"/>
            <a:ext cx="3200400" cy="182880"/>
          </a:xfrm>
          <a:prstGeom prst="rect">
            <a:avLst/>
          </a:prstGeom>
          <a:noFill/>
        </p:spPr>
        <p:txBody>
          <a:bodyPr anchor="ctr" anchorCtr="0" bIns="0" lIns="0" rIns="0" rtlCol="0" tIns="0" vert="horz" wrap="none">
            <a:noAutofit/>
          </a:bodyPr>
          <a:lstStyle/>
          <a:p>
            <a:pPr algn="r"/>
            <a:r>
              <a:rPr dirty="0" sz="850">
                <a:solidFill>
                  <a:schemeClr val="tx1"/>
                </a:solidFill>
              </a:rPr>
              <a:t>Copyright © </a:t>
            </a:r>
            <a:r>
              <a:rPr dirty="0" lang="en-US" sz="850">
                <a:solidFill>
                  <a:schemeClr val="tx1"/>
                </a:solidFill>
              </a:rPr>
              <a:t>2017,</a:t>
            </a:r>
            <a:r>
              <a:rPr dirty="0" sz="850">
                <a:solidFill>
                  <a:schemeClr val="tx1"/>
                </a:solidFill>
              </a:rPr>
              <a:t> Oracle and/or its affiliates. All rights reserved.  |</a:t>
            </a:r>
          </a:p>
        </p:txBody>
      </p:sp>
      <p:pic>
        <p:nvPicPr>
          <p:cNvPr descr="Oracle logo in white on red staging background" id="16" name="Picture 15"/>
          <p:cNvPicPr>
            <a:picLocks noChangeAspect="1"/>
          </p:cNvPicPr>
          <p:nvPr/>
        </p:nvPicPr>
        <p:blipFill>
          <a:blip cstate="print" r:embed="rId46">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accent1="accent1" accent2="accent2" accent3="accent3" accent4="accent4" accent5="accent5" accent6="accent6" bg1="lt1" bg2="lt2" folHlink="folHlink" hlink="hlink" tx1="dk1" tx2="dk2"/>
  <p:sldLayoutIdLst>
    <p:sldLayoutId id="2147483660" r:id="rId1"/>
    <p:sldLayoutId id="2147483649" r:id="rId2"/>
    <p:sldLayoutId id="2147483697" r:id="rId3"/>
    <p:sldLayoutId id="2147483662" r:id="rId4"/>
    <p:sldLayoutId id="2147483664" r:id="rId5"/>
    <p:sldLayoutId id="2147483689" r:id="rId6"/>
    <p:sldLayoutId id="2147483650" r:id="rId7"/>
    <p:sldLayoutId id="2147483663" r:id="rId8"/>
    <p:sldLayoutId id="2147483686" r:id="rId9"/>
    <p:sldLayoutId id="2147483651" r:id="rId10"/>
    <p:sldLayoutId id="2147483698" r:id="rId11"/>
    <p:sldLayoutId id="2147483665" r:id="rId12"/>
    <p:sldLayoutId id="2147483669" r:id="rId13"/>
    <p:sldLayoutId id="2147483692" r:id="rId14"/>
    <p:sldLayoutId id="2147483683" r:id="rId15"/>
    <p:sldLayoutId id="2147483670" r:id="rId16"/>
    <p:sldLayoutId id="2147483652" r:id="rId17"/>
    <p:sldLayoutId id="2147483693" r:id="rId18"/>
    <p:sldLayoutId id="2147483694" r:id="rId19"/>
    <p:sldLayoutId id="2147483695" r:id="rId20"/>
    <p:sldLayoutId id="2147483671" r:id="rId21"/>
    <p:sldLayoutId id="2147483696" r:id="rId22"/>
    <p:sldLayoutId id="2147483672" r:id="rId23"/>
    <p:sldLayoutId id="2147483679" r:id="rId24"/>
    <p:sldLayoutId id="2147483685" r:id="rId25"/>
    <p:sldLayoutId id="2147483688" r:id="rId26"/>
    <p:sldLayoutId id="2147483654" r:id="rId27"/>
    <p:sldLayoutId id="2147483666" r:id="rId28"/>
    <p:sldLayoutId id="2147483655" r:id="rId29"/>
    <p:sldLayoutId id="2147483656" r:id="rId30"/>
    <p:sldLayoutId id="2147483657" r:id="rId31"/>
    <p:sldLayoutId id="2147483673" r:id="rId32"/>
    <p:sldLayoutId id="2147483674" r:id="rId33"/>
    <p:sldLayoutId id="2147483682" r:id="rId34"/>
    <p:sldLayoutId id="2147483684" r:id="rId35"/>
    <p:sldLayoutId id="2147483690" r:id="rId36"/>
    <p:sldLayoutId id="2147483691" r:id="rId37"/>
    <p:sldLayoutId id="2147483668" r:id="rId38"/>
    <p:sldLayoutId id="2147483675" r:id="rId39"/>
    <p:sldLayoutId id="2147483676" r:id="rId40"/>
    <p:sldLayoutId id="2147483667" r:id="rId41"/>
    <p:sldLayoutId id="2147483661" r:id="rId42"/>
    <p:sldLayoutId id="2147483687" r:id="rId43"/>
    <p:sldLayoutId id="2147483659" r:id="rId44"/>
  </p:sldLayoutIdLst>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hf dt="0" hdr="0"/>
  <p:txStyles>
    <p:titleStyle>
      <a:lvl1pPr algn="l" defTabSz="914400" eaLnBrk="1" hangingPunct="1" latinLnBrk="0" rtl="0">
        <a:lnSpc>
          <a:spcPct val="80000"/>
        </a:lnSpc>
        <a:spcBef>
          <a:spcPct val="0"/>
        </a:spcBef>
        <a:buNone/>
        <a:defRPr kern="1200" kumimoji="1" sz="36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200"/>
        </a:spcBef>
        <a:buClr>
          <a:schemeClr val="tx1">
            <a:lumMod val="60000"/>
            <a:lumOff val="40000"/>
          </a:schemeClr>
        </a:buClr>
        <a:buFont charset="0" panose="020B0604020202020204" pitchFamily="34" typeface="Arial"/>
        <a:buChar char="•"/>
        <a:defRPr kern="1200" kumimoji="1" sz="2800">
          <a:solidFill>
            <a:schemeClr val="tx1"/>
          </a:solidFill>
          <a:latin typeface="+mn-lt"/>
          <a:ea typeface="+mn-ea"/>
          <a:cs typeface="+mn-cs"/>
        </a:defRPr>
      </a:lvl1pPr>
      <a:lvl2pPr algn="l" defTabSz="914400" eaLnBrk="1" hangingPunct="1" indent="-228600" latinLnBrk="0" marL="502920" rtl="0">
        <a:lnSpc>
          <a:spcPct val="90000"/>
        </a:lnSpc>
        <a:spcBef>
          <a:spcPts val="800"/>
        </a:spcBef>
        <a:buClr>
          <a:schemeClr val="tx1">
            <a:lumMod val="60000"/>
            <a:lumOff val="40000"/>
          </a:schemeClr>
        </a:buClr>
        <a:buFont charset="0" panose="020B0604020202020204" pitchFamily="34" typeface="Arial"/>
        <a:buChar char="–"/>
        <a:defRPr kern="1200" kumimoji="1" sz="2400">
          <a:solidFill>
            <a:schemeClr val="tx1"/>
          </a:solidFill>
          <a:latin typeface="+mn-lt"/>
          <a:ea typeface="+mn-ea"/>
          <a:cs typeface="+mn-cs"/>
        </a:defRPr>
      </a:lvl2pPr>
      <a:lvl3pPr algn="l" defTabSz="914400" eaLnBrk="1" hangingPunct="1" indent="-182880" latinLnBrk="0" marL="731520" rtl="0">
        <a:lnSpc>
          <a:spcPct val="90000"/>
        </a:lnSpc>
        <a:spcBef>
          <a:spcPts val="600"/>
        </a:spcBef>
        <a:buClr>
          <a:schemeClr val="tx1">
            <a:lumMod val="60000"/>
            <a:lumOff val="40000"/>
          </a:schemeClr>
        </a:buClr>
        <a:buFont charset="0" panose="020B0604020202020204" pitchFamily="34" typeface="Arial"/>
        <a:buChar char="•"/>
        <a:defRPr kern="1200" kumimoji="1" sz="2000">
          <a:solidFill>
            <a:schemeClr val="tx1"/>
          </a:solidFill>
          <a:latin typeface="+mn-lt"/>
          <a:ea typeface="+mn-ea"/>
          <a:cs typeface="+mn-cs"/>
        </a:defRPr>
      </a:lvl3pPr>
      <a:lvl4pPr algn="l" defTabSz="914400" eaLnBrk="1" hangingPunct="1" indent="-182880" latinLnBrk="0" marL="960120" rtl="0">
        <a:lnSpc>
          <a:spcPct val="90000"/>
        </a:lnSpc>
        <a:spcBef>
          <a:spcPts val="600"/>
        </a:spcBef>
        <a:buClr>
          <a:schemeClr val="tx1">
            <a:lumMod val="60000"/>
            <a:lumOff val="40000"/>
          </a:schemeClr>
        </a:buClr>
        <a:buFont charset="0" panose="020B0604020202020204" pitchFamily="34" typeface="Arial"/>
        <a:buChar char="–"/>
        <a:defRPr kern="1200" kumimoji="1" sz="1800">
          <a:solidFill>
            <a:schemeClr val="tx1"/>
          </a:solidFill>
          <a:latin typeface="+mn-lt"/>
          <a:ea typeface="+mn-ea"/>
          <a:cs typeface="+mn-cs"/>
        </a:defRPr>
      </a:lvl4pPr>
      <a:lvl5pPr algn="l" defTabSz="914400" eaLnBrk="1" hangingPunct="1" indent="-182880" latinLnBrk="0" marL="11887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5pPr>
      <a:lvl6pPr algn="l" defTabSz="914400" eaLnBrk="1" hangingPunct="1" indent="-182880" latinLnBrk="0" marL="14173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6pPr>
      <a:lvl7pPr algn="l" defTabSz="914400" eaLnBrk="1" hangingPunct="1" indent="-182880" latinLnBrk="0" marL="16459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7pPr>
      <a:lvl8pPr algn="l" defTabSz="914400" eaLnBrk="1" hangingPunct="1" indent="-182880" latinLnBrk="0" marL="18745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8pPr>
      <a:lvl9pPr algn="l" defTabSz="914400" eaLnBrk="1" hangingPunct="1" indent="-182880" latinLnBrk="0" marL="21031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9pPr>
    </p:bodyStyle>
    <p:otherStyle>
      <a:defPPr>
        <a:defRPr/>
      </a:defPPr>
      <a:lvl1pPr algn="l" defTabSz="914400" eaLnBrk="1" hangingPunct="1" latinLnBrk="0" marL="0" rtl="0">
        <a:defRPr kern="1200" kumimoji="1" sz="1800">
          <a:solidFill>
            <a:schemeClr val="tx1"/>
          </a:solidFill>
          <a:latin typeface="+mn-lt"/>
          <a:ea typeface="+mn-ea"/>
          <a:cs typeface="+mn-cs"/>
        </a:defRPr>
      </a:lvl1pPr>
      <a:lvl2pPr algn="l" defTabSz="914400" eaLnBrk="1" hangingPunct="1" latinLnBrk="0" marL="457200" rtl="0">
        <a:defRPr kern="1200" kumimoji="1" sz="1800">
          <a:solidFill>
            <a:schemeClr val="tx1"/>
          </a:solidFill>
          <a:latin typeface="+mn-lt"/>
          <a:ea typeface="+mn-ea"/>
          <a:cs typeface="+mn-cs"/>
        </a:defRPr>
      </a:lvl2pPr>
      <a:lvl3pPr algn="l" defTabSz="914400" eaLnBrk="1" hangingPunct="1" latinLnBrk="0" marL="914400" rtl="0">
        <a:defRPr kern="1200" kumimoji="1" sz="1800">
          <a:solidFill>
            <a:schemeClr val="tx1"/>
          </a:solidFill>
          <a:latin typeface="+mn-lt"/>
          <a:ea typeface="+mn-ea"/>
          <a:cs typeface="+mn-cs"/>
        </a:defRPr>
      </a:lvl3pPr>
      <a:lvl4pPr algn="l" defTabSz="914400" eaLnBrk="1" hangingPunct="1" latinLnBrk="0" marL="1371600" rtl="0">
        <a:defRPr kern="1200" kumimoji="1" sz="1800">
          <a:solidFill>
            <a:schemeClr val="tx1"/>
          </a:solidFill>
          <a:latin typeface="+mn-lt"/>
          <a:ea typeface="+mn-ea"/>
          <a:cs typeface="+mn-cs"/>
        </a:defRPr>
      </a:lvl4pPr>
      <a:lvl5pPr algn="l" defTabSz="914400" eaLnBrk="1" hangingPunct="1" latinLnBrk="0" marL="1828800" rtl="0">
        <a:defRPr kern="1200" kumimoji="1" sz="1800">
          <a:solidFill>
            <a:schemeClr val="tx1"/>
          </a:solidFill>
          <a:latin typeface="+mn-lt"/>
          <a:ea typeface="+mn-ea"/>
          <a:cs typeface="+mn-cs"/>
        </a:defRPr>
      </a:lvl5pPr>
      <a:lvl6pPr algn="l" defTabSz="914400" eaLnBrk="1" hangingPunct="1" latinLnBrk="0" marL="2286000" rtl="0">
        <a:defRPr kern="1200" kumimoji="1" sz="1800">
          <a:solidFill>
            <a:schemeClr val="tx1"/>
          </a:solidFill>
          <a:latin typeface="+mn-lt"/>
          <a:ea typeface="+mn-ea"/>
          <a:cs typeface="+mn-cs"/>
        </a:defRPr>
      </a:lvl6pPr>
      <a:lvl7pPr algn="l" defTabSz="914400" eaLnBrk="1" hangingPunct="1" latinLnBrk="0" marL="2743200" rtl="0">
        <a:defRPr kern="1200" kumimoji="1" sz="1800">
          <a:solidFill>
            <a:schemeClr val="tx1"/>
          </a:solidFill>
          <a:latin typeface="+mn-lt"/>
          <a:ea typeface="+mn-ea"/>
          <a:cs typeface="+mn-cs"/>
        </a:defRPr>
      </a:lvl7pPr>
      <a:lvl8pPr algn="l" defTabSz="914400" eaLnBrk="1" hangingPunct="1" latinLnBrk="0" marL="3200400" rtl="0">
        <a:defRPr kern="1200" kumimoji="1" sz="1800">
          <a:solidFill>
            <a:schemeClr val="tx1"/>
          </a:solidFill>
          <a:latin typeface="+mn-lt"/>
          <a:ea typeface="+mn-ea"/>
          <a:cs typeface="+mn-cs"/>
        </a:defRPr>
      </a:lvl8pPr>
      <a:lvl9pPr algn="l" defTabSz="914400" eaLnBrk="1" hangingPunct="1" latinLnBrk="0" marL="3657600" rtl="0">
        <a:defRPr kern="1200" kumimoji="1" sz="18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no"?><Relationships xmlns="http://schemas.openxmlformats.org/package/2006/relationships"><Relationship Id="rId1" Target="../slideLayouts/slideLayout10.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28.xml" Type="http://schemas.openxmlformats.org/officeDocument/2006/relationships/slideLayout"/><Relationship Id="rId2" Target="../diagrams/data1.xml" Type="http://schemas.openxmlformats.org/officeDocument/2006/relationships/diagramData"/><Relationship Id="rId3" Target="../diagrams/layout1.xml" Type="http://schemas.openxmlformats.org/officeDocument/2006/relationships/diagramLayout"/><Relationship Id="rId4" Target="../diagrams/quickStyle1.xml" Type="http://schemas.openxmlformats.org/officeDocument/2006/relationships/diagramQuickStyle"/><Relationship Id="rId5" Target="../diagrams/colors1.xml" Type="http://schemas.openxmlformats.org/officeDocument/2006/relationships/diagramColors"/><Relationship Id="rId6" Target="../diagrams/drawing1.xml" Type="http://schemas.microsoft.com/office/2007/relationships/diagramDrawing"/></Relationships>
</file>

<file path=ppt/slides/_rels/slide20.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1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28.xml" Type="http://schemas.openxmlformats.org/officeDocument/2006/relationships/slideLayout"/><Relationship Id="rId2" Target="../diagrams/data2.xml" Type="http://schemas.openxmlformats.org/officeDocument/2006/relationships/diagramData"/><Relationship Id="rId3" Target="../diagrams/layout2.xml" Type="http://schemas.openxmlformats.org/officeDocument/2006/relationships/diagramLayout"/><Relationship Id="rId4" Target="../diagrams/quickStyle2.xml" Type="http://schemas.openxmlformats.org/officeDocument/2006/relationships/diagramQuickStyle"/><Relationship Id="rId5" Target="../diagrams/colors2.xml" Type="http://schemas.openxmlformats.org/officeDocument/2006/relationships/diagramColors"/><Relationship Id="rId6" Target="../diagrams/drawing2.xml" Type="http://schemas.microsoft.com/office/2007/relationships/diagramDrawing"/></Relationships>
</file>

<file path=ppt/slides/_rels/slide30.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3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3.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4.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1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29.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15.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6.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7.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8.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49.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0.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1.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2.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3.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5.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6.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7.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8.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59.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60.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16.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61.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62.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6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14.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29.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19.xml" Type="http://schemas.openxmlformats.org/officeDocument/2006/relationships/slideLayout"/><Relationship Id="rId2" Target="../media/image14.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63.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64.xml.rels><?xml version="1.0" encoding="UTF-8" standalone="no"?><Relationships xmlns="http://schemas.openxmlformats.org/package/2006/relationships"><Relationship Id="rId1" Target="../slideLayouts/slideLayout19.xml" Type="http://schemas.openxmlformats.org/officeDocument/2006/relationships/slideLayout"/><Relationship Id="rId2" Target="../media/image18.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28.xml" Type="http://schemas.openxmlformats.org/officeDocument/2006/relationships/slideLayout"/><Relationship Id="rId2" Target="../notesSlides/notesSlide2.xml" Type="http://schemas.openxmlformats.org/officeDocument/2006/relationships/notesSlide"/></Relationships>
</file>

<file path=ppt/slides/_rels/slide66.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67.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68.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69.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17.pn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71.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72.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73.xml.rels><?xml version="1.0" encoding="UTF-8" standalone="no"?><Relationships xmlns="http://schemas.openxmlformats.org/package/2006/relationships"><Relationship Id="rId1" Target="../slideLayouts/slideLayout28.xml" Type="http://schemas.openxmlformats.org/officeDocument/2006/relationships/slideLayout"/><Relationship Id="rId2" Target="../diagrams/data3.xml" Type="http://schemas.openxmlformats.org/officeDocument/2006/relationships/diagramData"/><Relationship Id="rId3" Target="../diagrams/layout3.xml" Type="http://schemas.openxmlformats.org/officeDocument/2006/relationships/diagramLayout"/><Relationship Id="rId4" Target="../diagrams/quickStyle3.xml" Type="http://schemas.openxmlformats.org/officeDocument/2006/relationships/diagramQuickStyle"/><Relationship Id="rId5" Target="../diagrams/colors3.xml" Type="http://schemas.openxmlformats.org/officeDocument/2006/relationships/diagramColors"/><Relationship Id="rId6" Target="../diagrams/drawing3.xml" Type="http://schemas.microsoft.com/office/2007/relationships/diagramDrawing"/></Relationships>
</file>

<file path=ppt/slides/_rels/slide74.xml.rels><?xml version="1.0" encoding="UTF-8" standalone="no"?><Relationships xmlns="http://schemas.openxmlformats.org/package/2006/relationships"><Relationship Id="rId1" Target="../slideLayouts/slideLayout19.xml" Type="http://schemas.openxmlformats.org/officeDocument/2006/relationships/slideLayout"/><Relationship Id="rId2" Target="../media/image64.png" Type="http://schemas.openxmlformats.org/officeDocument/2006/relationships/image"/></Relationships>
</file>

<file path=ppt/slides/_rels/slide75.xml.rels><?xml version="1.0" encoding="UTF-8" standalone="no"?><Relationships xmlns="http://schemas.openxmlformats.org/package/2006/relationships"><Relationship Id="rId1" Target="../slideLayouts/slideLayout22.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76.xml.rels><?xml version="1.0" encoding="UTF-8" standalone="no"?><Relationships xmlns="http://schemas.openxmlformats.org/package/2006/relationships"><Relationship Id="rId1" Target="../slideLayouts/slideLayout28.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28.xml" Type="http://schemas.openxmlformats.org/officeDocument/2006/relationships/slideLayout"/><Relationship Id="rId2" Target="../media/image19.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ja-JP" dirty="0" lang="en-US"/>
              <a:t>Oracle Java Cloud Service</a:t>
            </a:r>
            <a:endParaRPr altLang="en-US" dirty="0" kumimoji="1" lang="ja-JP"/>
          </a:p>
        </p:txBody>
      </p:sp>
      <p:sp>
        <p:nvSpPr>
          <p:cNvPr id="7" name="Text Placeholder 6"/>
          <p:cNvSpPr>
            <a:spLocks noGrp="1"/>
          </p:cNvSpPr>
          <p:nvPr>
            <p:ph idx="1" type="body"/>
          </p:nvPr>
        </p:nvSpPr>
        <p:spPr/>
        <p:txBody>
          <a:bodyPr/>
          <a:lstStyle/>
          <a:p>
            <a:r>
              <a:rPr altLang="en-US" dirty="0" lang="ja-JP"/>
              <a:t>機能編：　インスタンス作成</a:t>
            </a:r>
            <a:endParaRPr altLang="ja-JP" dirty="0" lang="en-US"/>
          </a:p>
        </p:txBody>
      </p:sp>
      <p:sp>
        <p:nvSpPr>
          <p:cNvPr id="3" name="スライド番号プレースホルダ 2"/>
          <p:cNvSpPr>
            <a:spLocks noGrp="1"/>
          </p:cNvSpPr>
          <p:nvPr>
            <p:ph idx="12" sz="quarter" type="sldNum"/>
          </p:nvPr>
        </p:nvSpPr>
        <p:spPr/>
        <p:txBody>
          <a:bodyPr/>
          <a:lstStyle/>
          <a:p>
            <a:fld id="{C51EAA63-D034-42AE-91FA-B13B9518C7BE}" type="slidenum">
              <a:rPr altLang="ja-JP" lang="en-US" smtClean="0"/>
              <a:pPr/>
              <a:t>1</a:t>
            </a:fld>
            <a:endParaRPr altLang="en-US" dirty="0" lang="ja-JP"/>
          </a:p>
        </p:txBody>
      </p:sp>
    </p:spTree>
    <p:extLst>
      <p:ext uri="{BB962C8B-B14F-4D97-AF65-F5344CB8AC3E}">
        <p14:creationId xmlns:p14="http://schemas.microsoft.com/office/powerpoint/2010/main" val="28938035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10</a:t>
            </a:fld>
            <a:endParaRPr altLang="en-US" dirty="0" lang="ja-JP"/>
          </a:p>
        </p:txBody>
      </p:sp>
      <p:sp>
        <p:nvSpPr>
          <p:cNvPr id="3" name="Text Placeholder 2"/>
          <p:cNvSpPr>
            <a:spLocks noGrp="1"/>
          </p:cNvSpPr>
          <p:nvPr>
            <p:ph idx="13" sz="quarter" type="body"/>
          </p:nvPr>
        </p:nvSpPr>
        <p:spPr/>
        <p:txBody>
          <a:bodyPr/>
          <a:lstStyle/>
          <a:p>
            <a:r>
              <a:rPr altLang="en-US" dirty="0" lang="ja-JP"/>
              <a:t>３．</a:t>
            </a:r>
            <a:r>
              <a:rPr altLang="ja-JP" dirty="0" lang="en-US"/>
              <a:t>WebLogic </a:t>
            </a:r>
            <a:r>
              <a:rPr altLang="en-US" dirty="0" lang="ja-JP"/>
              <a:t>管理ユーザ及びパスワードの指定</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p:cNvPicPr>
            <a:picLocks noChangeAspect="1"/>
          </p:cNvPicPr>
          <p:nvPr/>
        </p:nvPicPr>
        <p:blipFill>
          <a:blip r:embed="rId2"/>
          <a:stretch>
            <a:fillRect/>
          </a:stretch>
        </p:blipFill>
        <p:spPr>
          <a:xfrm>
            <a:off x="1841661" y="1700808"/>
            <a:ext cx="8505502" cy="4532947"/>
          </a:xfrm>
          <a:prstGeom prst="rect">
            <a:avLst/>
          </a:prstGeom>
          <a:ln>
            <a:solidFill>
              <a:schemeClr val="tx1"/>
            </a:solidFill>
          </a:ln>
        </p:spPr>
      </p:pic>
    </p:spTree>
    <p:extLst>
      <p:ext uri="{BB962C8B-B14F-4D97-AF65-F5344CB8AC3E}">
        <p14:creationId xmlns:p14="http://schemas.microsoft.com/office/powerpoint/2010/main" val="302327555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11</a:t>
            </a:fld>
            <a:endParaRPr altLang="en-US" dirty="0" lang="ja-JP"/>
          </a:p>
        </p:txBody>
      </p:sp>
      <p:sp>
        <p:nvSpPr>
          <p:cNvPr id="3" name="Text Placeholder 2"/>
          <p:cNvSpPr>
            <a:spLocks noGrp="1"/>
          </p:cNvSpPr>
          <p:nvPr>
            <p:ph idx="13" sz="quarter" type="body"/>
          </p:nvPr>
        </p:nvSpPr>
        <p:spPr/>
        <p:txBody>
          <a:bodyPr/>
          <a:lstStyle/>
          <a:p>
            <a:r>
              <a:rPr altLang="en-US" dirty="0" lang="ja-JP"/>
              <a:t>４．リポジトリ</a:t>
            </a:r>
            <a:r>
              <a:rPr altLang="ja-JP" dirty="0" lang="en-US"/>
              <a:t>DB</a:t>
            </a:r>
            <a:r>
              <a:rPr altLang="en-US" dirty="0" lang="ja-JP"/>
              <a:t>用の </a:t>
            </a:r>
            <a:r>
              <a:rPr altLang="ja-JP" dirty="0" lang="en-US"/>
              <a:t>DBCS </a:t>
            </a:r>
            <a:r>
              <a:rPr altLang="en-US" dirty="0" lang="ja-JP"/>
              <a:t>インスタンスの指定</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p:cNvPicPr>
            <a:picLocks noChangeAspect="1"/>
          </p:cNvPicPr>
          <p:nvPr/>
        </p:nvPicPr>
        <p:blipFill>
          <a:blip r:embed="rId2"/>
          <a:stretch>
            <a:fillRect/>
          </a:stretch>
        </p:blipFill>
        <p:spPr>
          <a:xfrm>
            <a:off x="1836588" y="1698958"/>
            <a:ext cx="8515647" cy="4538354"/>
          </a:xfrm>
          <a:prstGeom prst="rect">
            <a:avLst/>
          </a:prstGeom>
          <a:ln>
            <a:solidFill>
              <a:schemeClr val="tx1"/>
            </a:solidFill>
          </a:ln>
        </p:spPr>
      </p:pic>
    </p:spTree>
    <p:extLst>
      <p:ext uri="{BB962C8B-B14F-4D97-AF65-F5344CB8AC3E}">
        <p14:creationId xmlns:p14="http://schemas.microsoft.com/office/powerpoint/2010/main" val="155363220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12</a:t>
            </a:fld>
            <a:endParaRPr altLang="en-US" dirty="0" lang="ja-JP"/>
          </a:p>
        </p:txBody>
      </p:sp>
      <p:sp>
        <p:nvSpPr>
          <p:cNvPr id="3" name="Text Placeholder 2"/>
          <p:cNvSpPr>
            <a:spLocks noGrp="1"/>
          </p:cNvSpPr>
          <p:nvPr>
            <p:ph idx="13" sz="quarter" type="body"/>
          </p:nvPr>
        </p:nvSpPr>
        <p:spPr/>
        <p:txBody>
          <a:bodyPr/>
          <a:lstStyle/>
          <a:p>
            <a:r>
              <a:rPr altLang="en-US" dirty="0" lang="ja-JP"/>
              <a:t>５．リポジトリ用の </a:t>
            </a:r>
            <a:r>
              <a:rPr altLang="ja-JP" dirty="0" lang="en-US"/>
              <a:t>PDB</a:t>
            </a:r>
            <a:r>
              <a:rPr altLang="en-US" dirty="0" lang="ja-JP"/>
              <a:t>及び管理者情報の指定</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p:cNvPicPr>
            <a:picLocks noChangeAspect="1"/>
          </p:cNvPicPr>
          <p:nvPr/>
        </p:nvPicPr>
        <p:blipFill>
          <a:blip r:embed="rId2"/>
          <a:stretch>
            <a:fillRect/>
          </a:stretch>
        </p:blipFill>
        <p:spPr>
          <a:xfrm>
            <a:off x="1837652" y="1700808"/>
            <a:ext cx="8513520" cy="4537220"/>
          </a:xfrm>
          <a:prstGeom prst="rect">
            <a:avLst/>
          </a:prstGeom>
          <a:ln>
            <a:solidFill>
              <a:schemeClr val="tx1"/>
            </a:solidFill>
          </a:ln>
        </p:spPr>
      </p:pic>
    </p:spTree>
    <p:extLst>
      <p:ext uri="{BB962C8B-B14F-4D97-AF65-F5344CB8AC3E}">
        <p14:creationId xmlns:p14="http://schemas.microsoft.com/office/powerpoint/2010/main" val="51048205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13</a:t>
            </a:fld>
            <a:endParaRPr altLang="en-US" dirty="0" lang="ja-JP"/>
          </a:p>
        </p:txBody>
      </p:sp>
      <p:sp>
        <p:nvSpPr>
          <p:cNvPr id="3" name="Text Placeholder 2"/>
          <p:cNvSpPr>
            <a:spLocks noGrp="1"/>
          </p:cNvSpPr>
          <p:nvPr>
            <p:ph idx="13" sz="quarter" type="body"/>
          </p:nvPr>
        </p:nvSpPr>
        <p:spPr/>
        <p:txBody>
          <a:bodyPr/>
          <a:lstStyle/>
          <a:p>
            <a:r>
              <a:rPr altLang="en-US" dirty="0" lang="ja-JP"/>
              <a:t>５．アプリケーション用の </a:t>
            </a:r>
            <a:r>
              <a:rPr altLang="ja-JP" dirty="0" lang="en-US"/>
              <a:t>PDB</a:t>
            </a:r>
            <a:r>
              <a:rPr altLang="en-US" dirty="0" lang="ja-JP"/>
              <a:t>及び管理者情報の指定</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p:cNvPicPr>
            <a:picLocks noChangeAspect="1"/>
          </p:cNvPicPr>
          <p:nvPr/>
        </p:nvPicPr>
        <p:blipFill>
          <a:blip r:embed="rId2"/>
          <a:stretch>
            <a:fillRect/>
          </a:stretch>
        </p:blipFill>
        <p:spPr>
          <a:xfrm>
            <a:off x="1840545" y="1700808"/>
            <a:ext cx="8507733" cy="4534136"/>
          </a:xfrm>
          <a:prstGeom prst="rect">
            <a:avLst/>
          </a:prstGeom>
          <a:ln>
            <a:solidFill>
              <a:schemeClr val="tx1"/>
            </a:solidFill>
          </a:ln>
        </p:spPr>
      </p:pic>
    </p:spTree>
    <p:extLst>
      <p:ext uri="{BB962C8B-B14F-4D97-AF65-F5344CB8AC3E}">
        <p14:creationId xmlns:p14="http://schemas.microsoft.com/office/powerpoint/2010/main" val="403270412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14</a:t>
            </a:fld>
            <a:endParaRPr altLang="en-US" dirty="0" lang="ja-JP"/>
          </a:p>
        </p:txBody>
      </p:sp>
      <p:sp>
        <p:nvSpPr>
          <p:cNvPr id="3" name="Text Placeholder 2"/>
          <p:cNvSpPr>
            <a:spLocks noGrp="1"/>
          </p:cNvSpPr>
          <p:nvPr>
            <p:ph idx="13" sz="quarter" type="body"/>
          </p:nvPr>
        </p:nvSpPr>
        <p:spPr/>
        <p:txBody>
          <a:bodyPr/>
          <a:lstStyle/>
          <a:p>
            <a:r>
              <a:rPr altLang="en-US" dirty="0" lang="ja-JP"/>
              <a:t>６．バックアップ及びリカバリ構成情報の指定</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p:cNvPicPr>
            <a:picLocks noChangeAspect="1"/>
          </p:cNvPicPr>
          <p:nvPr/>
        </p:nvPicPr>
        <p:blipFill>
          <a:blip r:embed="rId2"/>
          <a:stretch>
            <a:fillRect/>
          </a:stretch>
        </p:blipFill>
        <p:spPr>
          <a:xfrm>
            <a:off x="1841375" y="1700808"/>
            <a:ext cx="8506073" cy="4533251"/>
          </a:xfrm>
          <a:prstGeom prst="rect">
            <a:avLst/>
          </a:prstGeom>
          <a:ln>
            <a:solidFill>
              <a:schemeClr val="tx1"/>
            </a:solidFill>
          </a:ln>
        </p:spPr>
      </p:pic>
    </p:spTree>
    <p:extLst>
      <p:ext uri="{BB962C8B-B14F-4D97-AF65-F5344CB8AC3E}">
        <p14:creationId xmlns:p14="http://schemas.microsoft.com/office/powerpoint/2010/main" val="122995209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15</a:t>
            </a:fld>
            <a:endParaRPr altLang="en-US" dirty="0" lang="ja-JP"/>
          </a:p>
        </p:txBody>
      </p:sp>
      <p:sp>
        <p:nvSpPr>
          <p:cNvPr id="3" name="Text Placeholder 2"/>
          <p:cNvSpPr>
            <a:spLocks noGrp="1"/>
          </p:cNvSpPr>
          <p:nvPr>
            <p:ph idx="13" sz="quarter" type="body"/>
          </p:nvPr>
        </p:nvSpPr>
        <p:spPr/>
        <p:txBody>
          <a:bodyPr/>
          <a:lstStyle/>
          <a:p>
            <a:r>
              <a:rPr altLang="en-US" dirty="0" lang="ja-JP"/>
              <a:t>６．バックアップ及びリカバリ構成情報の指定（続き）</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p:cNvPicPr>
            <a:picLocks noChangeAspect="1"/>
          </p:cNvPicPr>
          <p:nvPr/>
        </p:nvPicPr>
        <p:blipFill>
          <a:blip r:embed="rId2"/>
          <a:stretch>
            <a:fillRect/>
          </a:stretch>
        </p:blipFill>
        <p:spPr>
          <a:xfrm>
            <a:off x="1843439" y="1700808"/>
            <a:ext cx="8501946" cy="4531052"/>
          </a:xfrm>
          <a:prstGeom prst="rect">
            <a:avLst/>
          </a:prstGeom>
          <a:ln>
            <a:solidFill>
              <a:schemeClr val="tx1"/>
            </a:solidFill>
          </a:ln>
        </p:spPr>
      </p:pic>
    </p:spTree>
    <p:extLst>
      <p:ext uri="{BB962C8B-B14F-4D97-AF65-F5344CB8AC3E}">
        <p14:creationId xmlns:p14="http://schemas.microsoft.com/office/powerpoint/2010/main" val="378476275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16</a:t>
            </a:fld>
            <a:endParaRPr altLang="en-US" dirty="0" lang="ja-JP"/>
          </a:p>
        </p:txBody>
      </p:sp>
      <p:sp>
        <p:nvSpPr>
          <p:cNvPr id="3" name="Text Placeholder 2"/>
          <p:cNvSpPr>
            <a:spLocks noGrp="1"/>
          </p:cNvSpPr>
          <p:nvPr>
            <p:ph idx="13" sz="quarter" type="body"/>
          </p:nvPr>
        </p:nvSpPr>
        <p:spPr/>
        <p:txBody>
          <a:bodyPr/>
          <a:lstStyle/>
          <a:p>
            <a:r>
              <a:rPr altLang="en-US" dirty="0" kumimoji="1" lang="ja-JP"/>
              <a:t>インスタンス情報の確認</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Step-3 </a:t>
            </a:r>
            <a:r>
              <a:rPr altLang="en-US" dirty="0" lang="ja-JP"/>
              <a:t>確認画面</a:t>
            </a:r>
            <a:endParaRPr altLang="en-US" dirty="0" kumimoji="1" lang="ja-JP"/>
          </a:p>
        </p:txBody>
      </p:sp>
      <p:pic>
        <p:nvPicPr>
          <p:cNvPr id="5" name="Picture 4"/>
          <p:cNvPicPr>
            <a:picLocks noChangeAspect="1"/>
          </p:cNvPicPr>
          <p:nvPr/>
        </p:nvPicPr>
        <p:blipFill>
          <a:blip r:embed="rId2"/>
          <a:stretch>
            <a:fillRect/>
          </a:stretch>
        </p:blipFill>
        <p:spPr>
          <a:xfrm>
            <a:off x="1840375" y="1700808"/>
            <a:ext cx="8519371" cy="4540339"/>
          </a:xfrm>
          <a:prstGeom prst="rect">
            <a:avLst/>
          </a:prstGeom>
          <a:ln>
            <a:solidFill>
              <a:schemeClr val="tx1"/>
            </a:solidFill>
          </a:ln>
        </p:spPr>
      </p:pic>
    </p:spTree>
    <p:extLst>
      <p:ext uri="{BB962C8B-B14F-4D97-AF65-F5344CB8AC3E}">
        <p14:creationId xmlns:p14="http://schemas.microsoft.com/office/powerpoint/2010/main" val="10411401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17</a:t>
            </a:fld>
            <a:endParaRPr altLang="en-US" dirty="0" lang="ja-JP"/>
          </a:p>
        </p:txBody>
      </p:sp>
      <p:sp>
        <p:nvSpPr>
          <p:cNvPr id="3" name="Text Placeholder 2"/>
          <p:cNvSpPr>
            <a:spLocks noGrp="1"/>
          </p:cNvSpPr>
          <p:nvPr>
            <p:ph idx="13" sz="quarter" type="body"/>
          </p:nvPr>
        </p:nvSpPr>
        <p:spPr/>
        <p:txBody>
          <a:bodyPr/>
          <a:lstStyle/>
          <a:p>
            <a:r>
              <a:rPr altLang="en-US" dirty="0" lang="ja-JP"/>
              <a:t>インスタンス情報の確認（続き）</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Step-3 </a:t>
            </a:r>
            <a:r>
              <a:rPr altLang="en-US" dirty="0" lang="ja-JP"/>
              <a:t>確認画面</a:t>
            </a:r>
            <a:endParaRPr altLang="en-US" dirty="0" kumimoji="1" lang="ja-JP"/>
          </a:p>
        </p:txBody>
      </p:sp>
      <p:pic>
        <p:nvPicPr>
          <p:cNvPr id="5" name="Picture 4"/>
          <p:cNvPicPr>
            <a:picLocks noChangeAspect="1"/>
          </p:cNvPicPr>
          <p:nvPr/>
        </p:nvPicPr>
        <p:blipFill>
          <a:blip r:embed="rId2"/>
          <a:stretch>
            <a:fillRect/>
          </a:stretch>
        </p:blipFill>
        <p:spPr>
          <a:xfrm>
            <a:off x="1841340" y="1700808"/>
            <a:ext cx="8506144" cy="4533289"/>
          </a:xfrm>
          <a:prstGeom prst="rect">
            <a:avLst/>
          </a:prstGeom>
          <a:ln>
            <a:solidFill>
              <a:schemeClr val="tx1"/>
            </a:solidFill>
          </a:ln>
        </p:spPr>
      </p:pic>
    </p:spTree>
    <p:extLst>
      <p:ext uri="{BB962C8B-B14F-4D97-AF65-F5344CB8AC3E}">
        <p14:creationId xmlns:p14="http://schemas.microsoft.com/office/powerpoint/2010/main" val="44878071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95B236-0F1F-43BC-A3AA-15C383435438}"/>
              </a:ext>
            </a:extLst>
          </p:cNvPr>
          <p:cNvSpPr>
            <a:spLocks noGrp="1"/>
          </p:cNvSpPr>
          <p:nvPr>
            <p:ph idx="12" sz="quarter" type="sldNum"/>
          </p:nvPr>
        </p:nvSpPr>
        <p:spPr/>
        <p:txBody>
          <a:bodyPr/>
          <a:lstStyle/>
          <a:p>
            <a:fld id="{C51EAA63-D034-42AE-91FA-B13B9518C7BE}" type="slidenum">
              <a:rPr altLang="ja-JP" lang="en-US" smtClean="0"/>
              <a:pPr/>
              <a:t>18</a:t>
            </a:fld>
            <a:endParaRPr altLang="en-US" dirty="0" lang="ja-JP"/>
          </a:p>
        </p:txBody>
      </p:sp>
      <p:sp>
        <p:nvSpPr>
          <p:cNvPr id="3" name="Text Placeholder 2">
            <a:extLst>
              <a:ext uri="{FF2B5EF4-FFF2-40B4-BE49-F238E27FC236}">
                <a16:creationId xmlns:a16="http://schemas.microsoft.com/office/drawing/2014/main" id="{EF70C3EF-88AD-40A2-A4EB-30643FBF92AF}"/>
              </a:ext>
            </a:extLst>
          </p:cNvPr>
          <p:cNvSpPr>
            <a:spLocks noGrp="1"/>
          </p:cNvSpPr>
          <p:nvPr>
            <p:ph idx="13" sz="quarter" type="body"/>
          </p:nvPr>
        </p:nvSpPr>
        <p:spPr/>
        <p:txBody>
          <a:bodyPr/>
          <a:lstStyle/>
          <a:p>
            <a:r>
              <a:rPr altLang="ja-JP" dirty="0" kumimoji="1" lang="en-US"/>
              <a:t>Java Cloud Service </a:t>
            </a:r>
            <a:r>
              <a:rPr altLang="en-US" dirty="0" lang="ja-JP"/>
              <a:t>インスタンスの構成情報を表示</a:t>
            </a:r>
            <a:endParaRPr altLang="en-US" dirty="0" kumimoji="1" lang="ja-JP"/>
          </a:p>
        </p:txBody>
      </p:sp>
      <p:sp>
        <p:nvSpPr>
          <p:cNvPr id="4" name="Title 3">
            <a:extLst>
              <a:ext uri="{FF2B5EF4-FFF2-40B4-BE49-F238E27FC236}">
                <a16:creationId xmlns:a16="http://schemas.microsoft.com/office/drawing/2014/main" id="{A1B55F47-40C9-4584-8BBB-E7D671288869}"/>
              </a:ext>
            </a:extLst>
          </p:cNvPr>
          <p:cNvSpPr>
            <a:spLocks noGrp="1"/>
          </p:cNvSpPr>
          <p:nvPr>
            <p:ph type="title"/>
          </p:nvPr>
        </p:nvSpPr>
        <p:spPr/>
        <p:txBody>
          <a:bodyPr/>
          <a:lstStyle/>
          <a:p>
            <a:r>
              <a:rPr altLang="ja-JP" dirty="0" kumimoji="1" lang="en-US"/>
              <a:t>Java Cloud Service </a:t>
            </a:r>
            <a:r>
              <a:rPr altLang="en-US" dirty="0" kumimoji="1" lang="ja-JP"/>
              <a:t>インスタンス 概要画面</a:t>
            </a:r>
          </a:p>
        </p:txBody>
      </p:sp>
      <p:pic>
        <p:nvPicPr>
          <p:cNvPr id="5" name="Picture 4">
            <a:extLst>
              <a:ext uri="{FF2B5EF4-FFF2-40B4-BE49-F238E27FC236}">
                <a16:creationId xmlns:a16="http://schemas.microsoft.com/office/drawing/2014/main" id="{F2554AE1-3760-48A8-9678-469E950A2BC0}"/>
              </a:ext>
            </a:extLst>
          </p:cNvPr>
          <p:cNvPicPr>
            <a:picLocks noChangeAspect="1"/>
          </p:cNvPicPr>
          <p:nvPr/>
        </p:nvPicPr>
        <p:blipFill>
          <a:blip r:embed="rId2"/>
          <a:stretch>
            <a:fillRect/>
          </a:stretch>
        </p:blipFill>
        <p:spPr>
          <a:xfrm>
            <a:off x="1845940" y="1700808"/>
            <a:ext cx="8503375" cy="4531813"/>
          </a:xfrm>
          <a:prstGeom prst="rect">
            <a:avLst/>
          </a:prstGeom>
          <a:ln>
            <a:solidFill>
              <a:schemeClr val="tx1"/>
            </a:solidFill>
          </a:ln>
        </p:spPr>
      </p:pic>
    </p:spTree>
    <p:extLst>
      <p:ext uri="{BB962C8B-B14F-4D97-AF65-F5344CB8AC3E}">
        <p14:creationId xmlns:p14="http://schemas.microsoft.com/office/powerpoint/2010/main" val="322910630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19</a:t>
            </a:fld>
            <a:endParaRPr altLang="en-US" dirty="0" lang="ja-JP"/>
          </a:p>
        </p:txBody>
      </p:sp>
      <p:sp>
        <p:nvSpPr>
          <p:cNvPr id="3" name="Text Placeholder 2"/>
          <p:cNvSpPr>
            <a:spLocks noGrp="1"/>
          </p:cNvSpPr>
          <p:nvPr>
            <p:ph idx="13" sz="quarter" type="body"/>
          </p:nvPr>
        </p:nvSpPr>
        <p:spPr/>
        <p:txBody>
          <a:bodyPr/>
          <a:lstStyle/>
          <a:p>
            <a:r>
              <a:rPr altLang="en-US" dirty="0" kumimoji="1" lang="ja-JP"/>
              <a:t>シングル構成の構成方法</a:t>
            </a:r>
          </a:p>
        </p:txBody>
      </p:sp>
      <p:sp>
        <p:nvSpPr>
          <p:cNvPr id="4" name="Title 3"/>
          <p:cNvSpPr>
            <a:spLocks noGrp="1"/>
          </p:cNvSpPr>
          <p:nvPr>
            <p:ph type="title"/>
          </p:nvPr>
        </p:nvSpPr>
        <p:spPr/>
        <p:txBody>
          <a:bodyPr/>
          <a:lstStyle/>
          <a:p>
            <a:r>
              <a:rPr altLang="ja-JP" dirty="0" kumimoji="1" lang="en-US"/>
              <a:t>Enterprise Edition </a:t>
            </a:r>
            <a:r>
              <a:rPr altLang="en-US" dirty="0" kumimoji="1" lang="ja-JP"/>
              <a:t>作成手順</a:t>
            </a:r>
          </a:p>
        </p:txBody>
      </p:sp>
      <p:grpSp>
        <p:nvGrpSpPr>
          <p:cNvPr id="8" name="Group 7"/>
          <p:cNvGrpSpPr/>
          <p:nvPr/>
        </p:nvGrpSpPr>
        <p:grpSpPr>
          <a:xfrm>
            <a:off x="1270160" y="1993303"/>
            <a:ext cx="9584731" cy="3425044"/>
            <a:chOff x="1270160" y="1993303"/>
            <a:chExt cx="9584731" cy="3425044"/>
          </a:xfrm>
        </p:grpSpPr>
        <p:sp>
          <p:nvSpPr>
            <p:cNvPr id="9" name="L-Shape 8"/>
            <p:cNvSpPr/>
            <p:nvPr/>
          </p:nvSpPr>
          <p:spPr>
            <a:xfrm rot="5400000">
              <a:off x="1865442" y="3029986"/>
              <a:ext cx="1793079" cy="2983643"/>
            </a:xfrm>
            <a:prstGeom prst="corner">
              <a:avLst>
                <a:gd fmla="val 16120" name="adj1"/>
                <a:gd fmla="val 16110" name="adj2"/>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Freeform: Shape 9"/>
            <p:cNvSpPr/>
            <p:nvPr/>
          </p:nvSpPr>
          <p:spPr>
            <a:xfrm>
              <a:off x="1566133" y="3921453"/>
              <a:ext cx="2693650" cy="1496894"/>
            </a:xfrm>
            <a:custGeom>
              <a:avLst/>
              <a:gdLst>
                <a:gd fmla="*/ 0 w 2693650" name="connsiteX0"/>
                <a:gd fmla="*/ 0 h 2361142" name="connsiteY0"/>
                <a:gd fmla="*/ 2693650 w 2693650" name="connsiteX1"/>
                <a:gd fmla="*/ 0 h 2361142" name="connsiteY1"/>
                <a:gd fmla="*/ 2693650 w 2693650" name="connsiteX2"/>
                <a:gd fmla="*/ 2361142 h 2361142" name="connsiteY2"/>
                <a:gd fmla="*/ 0 w 2693650" name="connsiteX3"/>
                <a:gd fmla="*/ 2361142 h 2361142" name="connsiteY3"/>
                <a:gd fmla="*/ 0 w 2693650" name="connsiteX4"/>
                <a:gd fmla="*/ 0 h 23611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1142" w="2693650">
                  <a:moveTo>
                    <a:pt x="0" y="0"/>
                  </a:moveTo>
                  <a:lnTo>
                    <a:pt x="2693650" y="0"/>
                  </a:lnTo>
                  <a:lnTo>
                    <a:pt x="2693650" y="2361142"/>
                  </a:lnTo>
                  <a:lnTo>
                    <a:pt x="0" y="23611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nchorCtr="0" bIns="167640" lIns="167640" numCol="1" rIns="167640" spcCol="1270" spcFirstLastPara="0" tIns="167640" vert="horz" wrap="square">
              <a:noAutofit/>
            </a:bodyPr>
            <a:lstStyle/>
            <a:p>
              <a:pPr algn="l" defTabSz="1955800" indent="0" lvl="0" marL="0">
                <a:lnSpc>
                  <a:spcPct val="90000"/>
                </a:lnSpc>
                <a:spcBef>
                  <a:spcPct val="0"/>
                </a:spcBef>
                <a:spcAft>
                  <a:spcPct val="35000"/>
                </a:spcAft>
                <a:buNone/>
              </a:pPr>
              <a:r>
                <a:rPr altLang="ja-JP" dirty="0" kern="1200" lang="en-US" sz="4400"/>
                <a:t>Standard</a:t>
              </a:r>
            </a:p>
          </p:txBody>
        </p:sp>
        <p:sp>
          <p:nvSpPr>
            <p:cNvPr id="11" name="Isosceles Triangle 10"/>
            <p:cNvSpPr/>
            <p:nvPr/>
          </p:nvSpPr>
          <p:spPr>
            <a:xfrm>
              <a:off x="3751547" y="2810327"/>
              <a:ext cx="508235" cy="508235"/>
            </a:xfrm>
            <a:prstGeom prst="triangle">
              <a:avLst>
                <a:gd fmla="val 100000" name="adj"/>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L-Shape 11"/>
            <p:cNvSpPr/>
            <p:nvPr/>
          </p:nvSpPr>
          <p:spPr>
            <a:xfrm rot="5400000">
              <a:off x="5162996" y="2214003"/>
              <a:ext cx="1793079" cy="2983643"/>
            </a:xfrm>
            <a:prstGeom prst="corner">
              <a:avLst>
                <a:gd fmla="val 16120" name="adj1"/>
                <a:gd fmla="val 16110" name="adj2"/>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Freeform: Shape 12"/>
            <p:cNvSpPr/>
            <p:nvPr/>
          </p:nvSpPr>
          <p:spPr>
            <a:xfrm>
              <a:off x="4863687" y="3105470"/>
              <a:ext cx="2693650" cy="1496894"/>
            </a:xfrm>
            <a:custGeom>
              <a:avLst/>
              <a:gdLst>
                <a:gd fmla="*/ 0 w 2693650" name="connsiteX0"/>
                <a:gd fmla="*/ 0 h 2361142" name="connsiteY0"/>
                <a:gd fmla="*/ 2693650 w 2693650" name="connsiteX1"/>
                <a:gd fmla="*/ 0 h 2361142" name="connsiteY1"/>
                <a:gd fmla="*/ 2693650 w 2693650" name="connsiteX2"/>
                <a:gd fmla="*/ 2361142 h 2361142" name="connsiteY2"/>
                <a:gd fmla="*/ 0 w 2693650" name="connsiteX3"/>
                <a:gd fmla="*/ 2361142 h 2361142" name="connsiteY3"/>
                <a:gd fmla="*/ 0 w 2693650" name="connsiteX4"/>
                <a:gd fmla="*/ 0 h 23611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1142" w="2693650">
                  <a:moveTo>
                    <a:pt x="0" y="0"/>
                  </a:moveTo>
                  <a:lnTo>
                    <a:pt x="2693650" y="0"/>
                  </a:lnTo>
                  <a:lnTo>
                    <a:pt x="2693650" y="2361142"/>
                  </a:lnTo>
                  <a:lnTo>
                    <a:pt x="0" y="23611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nchorCtr="0" bIns="167640" lIns="167640" numCol="1" rIns="167640" spcCol="1270" spcFirstLastPara="0" tIns="167640" vert="horz" wrap="square">
              <a:noAutofit/>
            </a:bodyPr>
            <a:lstStyle/>
            <a:p>
              <a:pPr algn="l" defTabSz="1955800" indent="0" lvl="0" marL="0">
                <a:lnSpc>
                  <a:spcPct val="90000"/>
                </a:lnSpc>
                <a:spcBef>
                  <a:spcPct val="0"/>
                </a:spcBef>
                <a:spcAft>
                  <a:spcPct val="35000"/>
                </a:spcAft>
                <a:buNone/>
              </a:pPr>
              <a:r>
                <a:rPr altLang="ja-JP" dirty="0" kern="1200" lang="en-US" sz="4400"/>
                <a:t>Enterprise</a:t>
              </a:r>
            </a:p>
          </p:txBody>
        </p:sp>
        <p:sp>
          <p:nvSpPr>
            <p:cNvPr id="14" name="Isosceles Triangle 13"/>
            <p:cNvSpPr/>
            <p:nvPr/>
          </p:nvSpPr>
          <p:spPr>
            <a:xfrm>
              <a:off x="7049101" y="1994344"/>
              <a:ext cx="508235" cy="508235"/>
            </a:xfrm>
            <a:prstGeom prst="triangle">
              <a:avLst>
                <a:gd fmla="val 100000" name="adj"/>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5" name="L-Shape 14"/>
            <p:cNvSpPr/>
            <p:nvPr/>
          </p:nvSpPr>
          <p:spPr>
            <a:xfrm rot="5400000">
              <a:off x="8460550" y="1398021"/>
              <a:ext cx="1793079" cy="2983643"/>
            </a:xfrm>
            <a:prstGeom prst="corner">
              <a:avLst>
                <a:gd fmla="val 16120" name="adj1"/>
                <a:gd fmla="val 16110" name="adj2"/>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6" name="Freeform: Shape 15"/>
            <p:cNvSpPr/>
            <p:nvPr/>
          </p:nvSpPr>
          <p:spPr>
            <a:xfrm>
              <a:off x="8161241" y="2289487"/>
              <a:ext cx="2693650" cy="1496895"/>
            </a:xfrm>
            <a:custGeom>
              <a:avLst/>
              <a:gdLst>
                <a:gd fmla="*/ 0 w 2693650" name="connsiteX0"/>
                <a:gd fmla="*/ 0 h 2361142" name="connsiteY0"/>
                <a:gd fmla="*/ 2693650 w 2693650" name="connsiteX1"/>
                <a:gd fmla="*/ 0 h 2361142" name="connsiteY1"/>
                <a:gd fmla="*/ 2693650 w 2693650" name="connsiteX2"/>
                <a:gd fmla="*/ 2361142 h 2361142" name="connsiteY2"/>
                <a:gd fmla="*/ 0 w 2693650" name="connsiteX3"/>
                <a:gd fmla="*/ 2361142 h 2361142" name="connsiteY3"/>
                <a:gd fmla="*/ 0 w 2693650" name="connsiteX4"/>
                <a:gd fmla="*/ 0 h 23611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1142" w="2693650">
                  <a:moveTo>
                    <a:pt x="0" y="0"/>
                  </a:moveTo>
                  <a:lnTo>
                    <a:pt x="2693650" y="0"/>
                  </a:lnTo>
                  <a:lnTo>
                    <a:pt x="2693650" y="2361142"/>
                  </a:lnTo>
                  <a:lnTo>
                    <a:pt x="0" y="23611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nchorCtr="0" bIns="140970" lIns="140970" numCol="1" rIns="140970" spcCol="1270" spcFirstLastPara="0" tIns="140970" vert="horz" wrap="square">
              <a:noAutofit/>
            </a:bodyPr>
            <a:lstStyle/>
            <a:p>
              <a:pPr algn="l" defTabSz="1644650" indent="0" lvl="0" marL="0">
                <a:lnSpc>
                  <a:spcPct val="90000"/>
                </a:lnSpc>
                <a:spcBef>
                  <a:spcPct val="0"/>
                </a:spcBef>
                <a:spcAft>
                  <a:spcPct val="35000"/>
                </a:spcAft>
                <a:buNone/>
              </a:pPr>
              <a:r>
                <a:rPr altLang="ja-JP" dirty="0" kern="1200" lang="en-US" sz="3700"/>
                <a:t>Suite</a:t>
              </a:r>
              <a:br>
                <a:rPr altLang="ja-JP" dirty="0" kern="1200" lang="en-US" sz="3700"/>
              </a:br>
              <a:r>
                <a:rPr altLang="ja-JP" dirty="0" kern="1200" lang="en-US" sz="1600"/>
                <a:t>(Enterprise w/Coherence)</a:t>
              </a:r>
              <a:endParaRPr altLang="ja-JP" dirty="0" kern="1200" lang="en-US" sz="3700"/>
            </a:p>
            <a:p>
              <a:pPr algn="l" defTabSz="1644650" indent="-285750" lvl="1" marL="285750">
                <a:lnSpc>
                  <a:spcPct val="90000"/>
                </a:lnSpc>
                <a:spcBef>
                  <a:spcPct val="0"/>
                </a:spcBef>
                <a:spcAft>
                  <a:spcPct val="15000"/>
                </a:spcAft>
                <a:buChar char="•"/>
              </a:pPr>
              <a:endParaRPr altLang="ja-JP" dirty="0" kern="1200" lang="en-US" sz="3700"/>
            </a:p>
          </p:txBody>
        </p:sp>
      </p:grpSp>
      <p:sp>
        <p:nvSpPr>
          <p:cNvPr id="17" name="Rectangle 16"/>
          <p:cNvSpPr/>
          <p:nvPr/>
        </p:nvSpPr>
        <p:spPr bwMode="gray">
          <a:xfrm>
            <a:off x="1622775" y="4730350"/>
            <a:ext cx="3240912" cy="1375993"/>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en-US" dirty="0" kumimoji="1" lang="ja-JP" sz="1600">
                <a:solidFill>
                  <a:schemeClr val="bg1"/>
                </a:solidFill>
              </a:rPr>
              <a:t>以下の機能</a:t>
            </a:r>
            <a:r>
              <a:rPr altLang="ja-JP" dirty="0" kumimoji="1" lang="en-US" sz="1600">
                <a:solidFill>
                  <a:schemeClr val="bg1"/>
                </a:solidFill>
              </a:rPr>
              <a:t>/</a:t>
            </a:r>
            <a:r>
              <a:rPr altLang="en-US" dirty="0" kumimoji="1" lang="ja-JP" sz="1600">
                <a:solidFill>
                  <a:schemeClr val="bg1"/>
                </a:solidFill>
              </a:rPr>
              <a:t>利点を使用可能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ja-JP" dirty="0" kumimoji="1" lang="en-US" sz="1600">
                <a:solidFill>
                  <a:schemeClr val="bg1"/>
                </a:solidFill>
              </a:rPr>
              <a:t>Oracle WebLogic Server </a:t>
            </a:r>
            <a:r>
              <a:rPr altLang="en-US" dirty="0" kumimoji="1" lang="ja-JP" sz="1600">
                <a:solidFill>
                  <a:schemeClr val="bg1"/>
                </a:solidFill>
              </a:rPr>
              <a:t>コア機能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ja-JP" dirty="0" kumimoji="1" lang="en-US" sz="1600">
                <a:solidFill>
                  <a:schemeClr val="bg1"/>
                </a:solidFill>
              </a:rPr>
              <a:t>Oracle Traffic Director</a:t>
            </a:r>
          </a:p>
          <a:p>
            <a:pPr indent="-285750" marL="285750">
              <a:lnSpc>
                <a:spcPct val="90000"/>
              </a:lnSpc>
              <a:buFont charset="0" panose="020B0604020202020204" pitchFamily="34" typeface="Arial"/>
              <a:buChar char="•"/>
            </a:pPr>
            <a:r>
              <a:rPr altLang="ja-JP" dirty="0" kumimoji="1" lang="en-US" sz="1600">
                <a:solidFill>
                  <a:schemeClr val="bg1"/>
                </a:solidFill>
              </a:rPr>
              <a:t>Oracle TopLink</a:t>
            </a:r>
          </a:p>
          <a:p>
            <a:pPr indent="-285750" marL="285750">
              <a:lnSpc>
                <a:spcPct val="90000"/>
              </a:lnSpc>
              <a:buFont charset="0" panose="020B0604020202020204" pitchFamily="34" typeface="Arial"/>
              <a:buChar char="•"/>
            </a:pPr>
            <a:r>
              <a:rPr altLang="ja-JP" dirty="0" kumimoji="1" lang="en-US" sz="1600">
                <a:solidFill>
                  <a:schemeClr val="bg1"/>
                </a:solidFill>
              </a:rPr>
              <a:t>Oracle JDeveloper</a:t>
            </a:r>
          </a:p>
          <a:p>
            <a:pPr indent="-285750" marL="285750">
              <a:lnSpc>
                <a:spcPct val="90000"/>
              </a:lnSpc>
              <a:buFont charset="0" panose="020B0604020202020204" pitchFamily="34" typeface="Arial"/>
              <a:buChar char="•"/>
            </a:pPr>
            <a:r>
              <a:rPr altLang="ja-JP" dirty="0" kumimoji="1" lang="en-US" sz="1600">
                <a:solidFill>
                  <a:schemeClr val="bg1"/>
                </a:solidFill>
              </a:rPr>
              <a:t>Oracle Enterprise Pack of Eclipse</a:t>
            </a:r>
            <a:endParaRPr altLang="en-US" dirty="0" kumimoji="1" lang="ja-JP" sz="1600">
              <a:solidFill>
                <a:schemeClr val="bg1"/>
              </a:solidFill>
            </a:endParaRPr>
          </a:p>
        </p:txBody>
      </p:sp>
      <p:sp>
        <p:nvSpPr>
          <p:cNvPr id="18" name="Rectangle 17"/>
          <p:cNvSpPr/>
          <p:nvPr/>
        </p:nvSpPr>
        <p:spPr bwMode="gray">
          <a:xfrm>
            <a:off x="4928375" y="3952433"/>
            <a:ext cx="3240912" cy="1375993"/>
          </a:xfrm>
          <a:prstGeom prst="rect">
            <a:avLst/>
          </a:prstGeom>
          <a:ln/>
        </p:spPr>
        <p:style>
          <a:lnRef idx="3">
            <a:schemeClr val="lt1"/>
          </a:lnRef>
          <a:fillRef idx="1">
            <a:schemeClr val="accent4"/>
          </a:fillRef>
          <a:effectRef idx="1">
            <a:schemeClr val="accent4"/>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en-US" dirty="0" kumimoji="1" lang="ja-JP" sz="1600">
                <a:solidFill>
                  <a:schemeClr val="bg1"/>
                </a:solidFill>
              </a:rPr>
              <a:t>以下の機能</a:t>
            </a:r>
            <a:r>
              <a:rPr altLang="ja-JP" dirty="0" kumimoji="1" lang="en-US" sz="1600">
                <a:solidFill>
                  <a:schemeClr val="bg1"/>
                </a:solidFill>
              </a:rPr>
              <a:t>/</a:t>
            </a:r>
            <a:r>
              <a:rPr altLang="en-US" dirty="0" kumimoji="1" lang="ja-JP" sz="1600">
                <a:solidFill>
                  <a:schemeClr val="bg1"/>
                </a:solidFill>
              </a:rPr>
              <a:t>利点を使用可能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en-US" dirty="0" kumimoji="1" lang="ja-JP" sz="1600">
                <a:solidFill>
                  <a:schemeClr val="bg1"/>
                </a:solidFill>
              </a:rPr>
              <a:t>クラスタリング機能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en-US" dirty="0" kumimoji="1" lang="ja-JP" sz="1600">
                <a:solidFill>
                  <a:schemeClr val="bg1"/>
                </a:solidFill>
              </a:rPr>
              <a:t>マルチテナント構成 </a:t>
            </a:r>
            <a:r>
              <a:rPr altLang="ja-JP" dirty="0" kumimoji="1" lang="en-US" sz="1600">
                <a:solidFill>
                  <a:schemeClr val="bg1"/>
                </a:solidFill>
              </a:rPr>
              <a:t>(12cR2</a:t>
            </a:r>
            <a:r>
              <a:rPr altLang="en-US" dirty="0" kumimoji="1" lang="ja-JP" sz="1600">
                <a:solidFill>
                  <a:schemeClr val="bg1"/>
                </a:solidFill>
              </a:rPr>
              <a:t>のみ</a:t>
            </a:r>
            <a:r>
              <a:rPr altLang="ja-JP" dirty="0" kumimoji="1" lang="en-US" sz="1600">
                <a:solidFill>
                  <a:schemeClr val="bg1"/>
                </a:solidFill>
              </a:rPr>
              <a:t>)</a:t>
            </a:r>
          </a:p>
          <a:p>
            <a:pPr indent="-285750" marL="285750">
              <a:lnSpc>
                <a:spcPct val="90000"/>
              </a:lnSpc>
              <a:buFont charset="0" panose="020B0604020202020204" pitchFamily="34" typeface="Arial"/>
              <a:buChar char="•"/>
            </a:pPr>
            <a:r>
              <a:rPr altLang="ja-JP" dirty="0" kumimoji="1" lang="en-US" sz="1600">
                <a:solidFill>
                  <a:schemeClr val="bg1"/>
                </a:solidFill>
              </a:rPr>
              <a:t>Oracle Java SE Advanced</a:t>
            </a:r>
          </a:p>
          <a:p>
            <a:pPr indent="-285750" lvl="1" marL="742950">
              <a:lnSpc>
                <a:spcPct val="90000"/>
              </a:lnSpc>
              <a:buFont charset="0" panose="020B0604020202020204" pitchFamily="34" typeface="Arial"/>
              <a:buChar char="•"/>
            </a:pPr>
            <a:r>
              <a:rPr altLang="ja-JP" dirty="0" kumimoji="1" lang="en-US" sz="1600">
                <a:solidFill>
                  <a:schemeClr val="bg1"/>
                </a:solidFill>
              </a:rPr>
              <a:t>Java Flight Recorder</a:t>
            </a:r>
          </a:p>
          <a:p>
            <a:pPr indent="-285750" lvl="1" marL="742950">
              <a:lnSpc>
                <a:spcPct val="90000"/>
              </a:lnSpc>
              <a:buFont charset="0" panose="020B0604020202020204" pitchFamily="34" typeface="Arial"/>
              <a:buChar char="•"/>
            </a:pPr>
            <a:r>
              <a:rPr altLang="ja-JP" dirty="0" kumimoji="1" lang="en-US" sz="1600">
                <a:solidFill>
                  <a:schemeClr val="bg1"/>
                </a:solidFill>
              </a:rPr>
              <a:t>Java Mission Control</a:t>
            </a:r>
            <a:endParaRPr altLang="en-US" dirty="0" kumimoji="1" lang="ja-JP" sz="1600">
              <a:solidFill>
                <a:schemeClr val="bg1"/>
              </a:solidFill>
            </a:endParaRPr>
          </a:p>
        </p:txBody>
      </p:sp>
      <p:sp>
        <p:nvSpPr>
          <p:cNvPr id="19" name="Rectangle 18"/>
          <p:cNvSpPr/>
          <p:nvPr/>
        </p:nvSpPr>
        <p:spPr bwMode="gray">
          <a:xfrm>
            <a:off x="8225929" y="3168894"/>
            <a:ext cx="3240912" cy="1375993"/>
          </a:xfrm>
          <a:prstGeom prst="rect">
            <a:avLst/>
          </a:prstGeom>
          <a:ln/>
        </p:spPr>
        <p:style>
          <a:lnRef idx="3">
            <a:schemeClr val="lt1"/>
          </a:lnRef>
          <a:fillRef idx="1">
            <a:schemeClr val="accent6"/>
          </a:fillRef>
          <a:effectRef idx="1">
            <a:schemeClr val="accent6"/>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en-US" dirty="0" kumimoji="1" lang="ja-JP" sz="1600">
                <a:solidFill>
                  <a:schemeClr val="bg1"/>
                </a:solidFill>
              </a:rPr>
              <a:t>以下の機能</a:t>
            </a:r>
            <a:r>
              <a:rPr altLang="ja-JP" dirty="0" kumimoji="1" lang="en-US" sz="1600">
                <a:solidFill>
                  <a:schemeClr val="bg1"/>
                </a:solidFill>
              </a:rPr>
              <a:t>/</a:t>
            </a:r>
            <a:r>
              <a:rPr altLang="en-US" dirty="0" kumimoji="1" lang="ja-JP" sz="1600">
                <a:solidFill>
                  <a:schemeClr val="bg1"/>
                </a:solidFill>
              </a:rPr>
              <a:t>利点を使用可能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ja-JP" dirty="0" kumimoji="1" lang="en-US" sz="1600">
                <a:solidFill>
                  <a:schemeClr val="bg1"/>
                </a:solidFill>
              </a:rPr>
              <a:t>Active </a:t>
            </a:r>
            <a:r>
              <a:rPr altLang="ja-JP" dirty="0" err="1" kumimoji="1" lang="en-US" sz="1600">
                <a:solidFill>
                  <a:schemeClr val="bg1"/>
                </a:solidFill>
              </a:rPr>
              <a:t>Gridlink</a:t>
            </a:r>
            <a:r>
              <a:rPr altLang="ja-JP" dirty="0" kumimoji="1" lang="en-US" sz="1600">
                <a:solidFill>
                  <a:schemeClr val="bg1"/>
                </a:solidFill>
              </a:rPr>
              <a:t> for RAC</a:t>
            </a:r>
          </a:p>
          <a:p>
            <a:pPr indent="-285750" marL="285750">
              <a:lnSpc>
                <a:spcPct val="90000"/>
              </a:lnSpc>
              <a:buFont charset="0" panose="020B0604020202020204" pitchFamily="34" typeface="Arial"/>
              <a:buChar char="•"/>
            </a:pPr>
            <a:r>
              <a:rPr altLang="ja-JP" dirty="0" kumimoji="1" lang="en-US" sz="1600">
                <a:solidFill>
                  <a:schemeClr val="bg1"/>
                </a:solidFill>
              </a:rPr>
              <a:t>Oracle Coherence</a:t>
            </a:r>
            <a:br>
              <a:rPr altLang="ja-JP" dirty="0" kumimoji="1" lang="en-US" sz="1600">
                <a:solidFill>
                  <a:schemeClr val="bg1"/>
                </a:solidFill>
              </a:rPr>
            </a:br>
            <a:r>
              <a:rPr altLang="ja-JP" dirty="0" kumimoji="1" lang="en-US" sz="1600">
                <a:solidFill>
                  <a:schemeClr val="bg1"/>
                </a:solidFill>
              </a:rPr>
              <a:t>Enterprise Edition </a:t>
            </a:r>
            <a:r>
              <a:rPr altLang="en-US" dirty="0" kumimoji="1" lang="ja-JP" sz="1600">
                <a:solidFill>
                  <a:schemeClr val="bg1"/>
                </a:solidFill>
              </a:rPr>
              <a:t>データグリッド</a:t>
            </a:r>
          </a:p>
        </p:txBody>
      </p:sp>
      <p:sp>
        <p:nvSpPr>
          <p:cNvPr id="20" name="Plus Sign 19"/>
          <p:cNvSpPr/>
          <p:nvPr/>
        </p:nvSpPr>
        <p:spPr bwMode="gray">
          <a:xfrm>
            <a:off x="6340487" y="5331356"/>
            <a:ext cx="416688" cy="416688"/>
          </a:xfrm>
          <a:prstGeom prst="mathPlus">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1" name="Plus Sign 20"/>
          <p:cNvSpPr/>
          <p:nvPr/>
        </p:nvSpPr>
        <p:spPr bwMode="gray">
          <a:xfrm>
            <a:off x="9638041" y="4550099"/>
            <a:ext cx="416688" cy="416688"/>
          </a:xfrm>
          <a:prstGeom prst="mathPlus">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2" name="Rectangle 21"/>
          <p:cNvSpPr/>
          <p:nvPr/>
        </p:nvSpPr>
        <p:spPr bwMode="gray">
          <a:xfrm>
            <a:off x="4956188" y="5756584"/>
            <a:ext cx="3240912" cy="349760"/>
          </a:xfrm>
          <a:prstGeom prst="rect">
            <a:avLst/>
          </a:prstGeom>
          <a:ln/>
        </p:spPr>
        <p:style>
          <a:lnRef idx="3">
            <a:schemeClr val="lt1"/>
          </a:lnRef>
          <a:fillRef idx="1">
            <a:schemeClr val="accent2"/>
          </a:fillRef>
          <a:effectRef idx="1">
            <a:schemeClr val="accent2"/>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Standard Edition </a:t>
            </a:r>
            <a:r>
              <a:rPr altLang="en-US" dirty="0" kumimoji="1" lang="ja-JP" sz="1600">
                <a:solidFill>
                  <a:schemeClr val="bg1"/>
                </a:solidFill>
              </a:rPr>
              <a:t>の全機能と利点</a:t>
            </a:r>
            <a:endParaRPr altLang="ja-JP" dirty="0" kumimoji="1" lang="en-US" sz="1600">
              <a:solidFill>
                <a:schemeClr val="bg1"/>
              </a:solidFill>
            </a:endParaRPr>
          </a:p>
        </p:txBody>
      </p:sp>
      <p:sp>
        <p:nvSpPr>
          <p:cNvPr id="23" name="Rectangle 22"/>
          <p:cNvSpPr/>
          <p:nvPr/>
        </p:nvSpPr>
        <p:spPr bwMode="gray">
          <a:xfrm>
            <a:off x="8233975" y="4961973"/>
            <a:ext cx="3240912" cy="349623"/>
          </a:xfrm>
          <a:prstGeom prst="rect">
            <a:avLst/>
          </a:prstGeom>
          <a:ln/>
        </p:spPr>
        <p:style>
          <a:lnRef idx="3">
            <a:schemeClr val="lt1"/>
          </a:lnRef>
          <a:fillRef idx="1">
            <a:schemeClr val="accent4"/>
          </a:fillRef>
          <a:effectRef idx="1">
            <a:schemeClr val="accent4"/>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Enterprise Edition </a:t>
            </a:r>
            <a:r>
              <a:rPr altLang="en-US" dirty="0" kumimoji="1" lang="ja-JP" sz="1600">
                <a:solidFill>
                  <a:schemeClr val="bg1"/>
                </a:solidFill>
              </a:rPr>
              <a:t>の全機能と利点</a:t>
            </a:r>
            <a:endParaRPr altLang="ja-JP" dirty="0" kumimoji="1" lang="en-US" sz="1600">
              <a:solidFill>
                <a:schemeClr val="bg1"/>
              </a:solidFill>
            </a:endParaRPr>
          </a:p>
        </p:txBody>
      </p:sp>
      <p:sp>
        <p:nvSpPr>
          <p:cNvPr id="24" name="TextBox 23"/>
          <p:cNvSpPr txBox="1"/>
          <p:nvPr/>
        </p:nvSpPr>
        <p:spPr>
          <a:xfrm>
            <a:off x="1270160" y="3231925"/>
            <a:ext cx="2037099" cy="309062"/>
          </a:xfrm>
          <a:prstGeom prst="rect">
            <a:avLst/>
          </a:prstGeom>
          <a:noFill/>
        </p:spPr>
        <p:txBody>
          <a:bodyPr anchor="ctr" bIns="0" lIns="0" rIns="0" rtlCol="0" tIns="0" wrap="square">
            <a:noAutofit/>
          </a:bodyPr>
          <a:lstStyle/>
          <a:p>
            <a:pPr>
              <a:lnSpc>
                <a:spcPct val="90000"/>
              </a:lnSpc>
            </a:pPr>
            <a:r>
              <a:rPr altLang="en-US" b="1" dirty="0" kumimoji="1" lang="ja-JP" sz="2000">
                <a:solidFill>
                  <a:schemeClr val="accent2"/>
                </a:solidFill>
              </a:rPr>
              <a:t>シングル構成</a:t>
            </a:r>
            <a:r>
              <a:rPr altLang="ja-JP" b="1" dirty="0" kumimoji="1" lang="en-US" sz="2000">
                <a:solidFill>
                  <a:schemeClr val="accent2"/>
                </a:solidFill>
              </a:rPr>
              <a:t> </a:t>
            </a:r>
            <a:endParaRPr altLang="en-US" b="1" dirty="0" kumimoji="1" lang="ja-JP" sz="2000">
              <a:solidFill>
                <a:schemeClr val="accent2"/>
              </a:solidFill>
            </a:endParaRPr>
          </a:p>
        </p:txBody>
      </p:sp>
      <p:sp>
        <p:nvSpPr>
          <p:cNvPr id="25" name="TextBox 24"/>
          <p:cNvSpPr txBox="1"/>
          <p:nvPr/>
        </p:nvSpPr>
        <p:spPr>
          <a:xfrm>
            <a:off x="4567714" y="2368250"/>
            <a:ext cx="2037099" cy="309062"/>
          </a:xfrm>
          <a:prstGeom prst="rect">
            <a:avLst/>
          </a:prstGeom>
          <a:noFill/>
        </p:spPr>
        <p:txBody>
          <a:bodyPr anchor="ctr" bIns="0" lIns="0" rIns="0" rtlCol="0" tIns="0" wrap="square">
            <a:noAutofit/>
          </a:bodyPr>
          <a:lstStyle/>
          <a:p>
            <a:pPr>
              <a:lnSpc>
                <a:spcPct val="90000"/>
              </a:lnSpc>
            </a:pPr>
            <a:r>
              <a:rPr altLang="en-US" b="1" dirty="0" kumimoji="1" lang="ja-JP" sz="2000">
                <a:solidFill>
                  <a:schemeClr val="accent4"/>
                </a:solidFill>
              </a:rPr>
              <a:t>可用性構成</a:t>
            </a:r>
            <a:r>
              <a:rPr altLang="ja-JP" b="1" dirty="0" kumimoji="1" lang="en-US" sz="2000">
                <a:solidFill>
                  <a:schemeClr val="accent4"/>
                </a:solidFill>
              </a:rPr>
              <a:t> </a:t>
            </a:r>
            <a:endParaRPr altLang="en-US" b="1" dirty="0" kumimoji="1" lang="ja-JP" sz="2000">
              <a:solidFill>
                <a:schemeClr val="accent4"/>
              </a:solidFill>
            </a:endParaRPr>
          </a:p>
        </p:txBody>
      </p:sp>
      <p:sp>
        <p:nvSpPr>
          <p:cNvPr id="26" name="TextBox 25"/>
          <p:cNvSpPr txBox="1"/>
          <p:nvPr/>
        </p:nvSpPr>
        <p:spPr>
          <a:xfrm>
            <a:off x="7865268" y="1608664"/>
            <a:ext cx="2563522" cy="309062"/>
          </a:xfrm>
          <a:prstGeom prst="rect">
            <a:avLst/>
          </a:prstGeom>
          <a:noFill/>
        </p:spPr>
        <p:txBody>
          <a:bodyPr anchor="ctr" bIns="0" lIns="0" rIns="0" rtlCol="0" tIns="0" wrap="square">
            <a:noAutofit/>
          </a:bodyPr>
          <a:lstStyle/>
          <a:p>
            <a:pPr>
              <a:lnSpc>
                <a:spcPct val="90000"/>
              </a:lnSpc>
            </a:pPr>
            <a:r>
              <a:rPr altLang="en-US" b="1" dirty="0" kumimoji="1" lang="ja-JP" sz="2000">
                <a:solidFill>
                  <a:schemeClr val="accent6"/>
                </a:solidFill>
              </a:rPr>
              <a:t>フルレイヤ可用性構成</a:t>
            </a:r>
            <a:r>
              <a:rPr altLang="ja-JP" b="1" dirty="0" kumimoji="1" lang="en-US" sz="2000">
                <a:solidFill>
                  <a:schemeClr val="accent6"/>
                </a:solidFill>
              </a:rPr>
              <a:t> </a:t>
            </a:r>
            <a:endParaRPr altLang="en-US" b="1" dirty="0" kumimoji="1" lang="ja-JP" sz="2000">
              <a:solidFill>
                <a:schemeClr val="accent6"/>
              </a:solidFill>
            </a:endParaRPr>
          </a:p>
        </p:txBody>
      </p:sp>
      <p:sp>
        <p:nvSpPr>
          <p:cNvPr id="27" name="Plus Sign 26"/>
          <p:cNvSpPr/>
          <p:nvPr/>
        </p:nvSpPr>
        <p:spPr bwMode="gray">
          <a:xfrm>
            <a:off x="9618274" y="5331356"/>
            <a:ext cx="416688" cy="416688"/>
          </a:xfrm>
          <a:prstGeom prst="mathPlus">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8" name="Rectangle 27"/>
          <p:cNvSpPr/>
          <p:nvPr/>
        </p:nvSpPr>
        <p:spPr bwMode="gray">
          <a:xfrm>
            <a:off x="8233975" y="5756584"/>
            <a:ext cx="3240912" cy="349760"/>
          </a:xfrm>
          <a:prstGeom prst="rect">
            <a:avLst/>
          </a:prstGeom>
          <a:ln/>
        </p:spPr>
        <p:style>
          <a:lnRef idx="3">
            <a:schemeClr val="lt1"/>
          </a:lnRef>
          <a:fillRef idx="1">
            <a:schemeClr val="accent2"/>
          </a:fillRef>
          <a:effectRef idx="1">
            <a:schemeClr val="accent2"/>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Standard Edition </a:t>
            </a:r>
            <a:r>
              <a:rPr altLang="en-US" dirty="0" kumimoji="1" lang="ja-JP" sz="1600">
                <a:solidFill>
                  <a:schemeClr val="bg1"/>
                </a:solidFill>
              </a:rPr>
              <a:t>の全機能と利点</a:t>
            </a:r>
            <a:endParaRPr altLang="ja-JP" dirty="0" kumimoji="1" lang="en-US" sz="1600">
              <a:solidFill>
                <a:schemeClr val="bg1"/>
              </a:solidFill>
            </a:endParaRPr>
          </a:p>
        </p:txBody>
      </p:sp>
      <p:sp>
        <p:nvSpPr>
          <p:cNvPr id="5" name="Rectangle 4">
            <a:extLst>
              <a:ext uri="{FF2B5EF4-FFF2-40B4-BE49-F238E27FC236}">
                <a16:creationId xmlns:a16="http://schemas.microsoft.com/office/drawing/2014/main" id="{CD19E6FF-5943-4D6F-AE15-A055C6E4DD2A}"/>
              </a:ext>
            </a:extLst>
          </p:cNvPr>
          <p:cNvSpPr/>
          <p:nvPr/>
        </p:nvSpPr>
        <p:spPr bwMode="gray">
          <a:xfrm>
            <a:off x="1235747" y="2677312"/>
            <a:ext cx="3275325" cy="3487991"/>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30" name="Rectangle 29">
            <a:extLst>
              <a:ext uri="{FF2B5EF4-FFF2-40B4-BE49-F238E27FC236}">
                <a16:creationId xmlns:a16="http://schemas.microsoft.com/office/drawing/2014/main" id="{5A81F0C8-667E-4632-8939-542C7334B1F8}"/>
              </a:ext>
            </a:extLst>
          </p:cNvPr>
          <p:cNvSpPr/>
          <p:nvPr/>
        </p:nvSpPr>
        <p:spPr bwMode="gray">
          <a:xfrm>
            <a:off x="8242178" y="1628800"/>
            <a:ext cx="3275325" cy="4680520"/>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31" name="Rectangle 30">
            <a:extLst>
              <a:ext uri="{FF2B5EF4-FFF2-40B4-BE49-F238E27FC236}">
                <a16:creationId xmlns:a16="http://schemas.microsoft.com/office/drawing/2014/main" id="{4673C473-AA44-40C3-A1EB-E330D4433BE6}"/>
              </a:ext>
            </a:extLst>
          </p:cNvPr>
          <p:cNvSpPr/>
          <p:nvPr/>
        </p:nvSpPr>
        <p:spPr bwMode="gray">
          <a:xfrm>
            <a:off x="4510236" y="4712019"/>
            <a:ext cx="399260" cy="1453284"/>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32" name="Rectangle 31">
            <a:extLst>
              <a:ext uri="{FF2B5EF4-FFF2-40B4-BE49-F238E27FC236}">
                <a16:creationId xmlns:a16="http://schemas.microsoft.com/office/drawing/2014/main" id="{07BB8918-1F06-4DA5-A60D-048B8634FD9C}"/>
              </a:ext>
            </a:extLst>
          </p:cNvPr>
          <p:cNvSpPr/>
          <p:nvPr/>
        </p:nvSpPr>
        <p:spPr bwMode="gray">
          <a:xfrm>
            <a:off x="7843754" y="1628800"/>
            <a:ext cx="399260" cy="2259128"/>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33" name="Rectangle 32">
            <a:extLst>
              <a:ext uri="{FF2B5EF4-FFF2-40B4-BE49-F238E27FC236}">
                <a16:creationId xmlns:a16="http://schemas.microsoft.com/office/drawing/2014/main" id="{3FDD613D-7D4F-451A-814B-9D1FDB9CF178}"/>
              </a:ext>
            </a:extLst>
          </p:cNvPr>
          <p:cNvSpPr/>
          <p:nvPr/>
        </p:nvSpPr>
        <p:spPr bwMode="gray">
          <a:xfrm>
            <a:off x="7003237" y="1957832"/>
            <a:ext cx="619238" cy="576064"/>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Tree>
    <p:extLst>
      <p:ext uri="{BB962C8B-B14F-4D97-AF65-F5344CB8AC3E}">
        <p14:creationId xmlns:p14="http://schemas.microsoft.com/office/powerpoint/2010/main" val="400781587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Slide Number Placeholder 3"/>
          <p:cNvSpPr>
            <a:spLocks noGrp="1"/>
          </p:cNvSpPr>
          <p:nvPr>
            <p:ph idx="12" sz="quarter" type="sldNum"/>
          </p:nvPr>
        </p:nvSpPr>
        <p:spPr/>
        <p:txBody>
          <a:bodyPr/>
          <a:lstStyle/>
          <a:p>
            <a:fld id="{C51EAA63-D034-42AE-91FA-B13B9518C7BE}" type="slidenum">
              <a:rPr altLang="ja-JP" lang="en-US" smtClean="0"/>
              <a:pPr/>
              <a:t>2</a:t>
            </a:fld>
            <a:endParaRPr altLang="en-US" dirty="0" lang="ja-JP"/>
          </a:p>
        </p:txBody>
      </p:sp>
      <p:sp>
        <p:nvSpPr>
          <p:cNvPr id="6" name="Text Placeholder 5"/>
          <p:cNvSpPr>
            <a:spLocks noGrp="1"/>
          </p:cNvSpPr>
          <p:nvPr>
            <p:ph idx="13" sz="quarter" type="body"/>
          </p:nvPr>
        </p:nvSpPr>
        <p:spPr/>
        <p:txBody>
          <a:bodyPr/>
          <a:lstStyle/>
          <a:p>
            <a:r>
              <a:rPr altLang="en-US" dirty="0" kumimoji="1" lang="ja-JP"/>
              <a:t>利用シーンに応じた様々なインスタンス作成方法</a:t>
            </a:r>
          </a:p>
        </p:txBody>
      </p:sp>
      <p:sp>
        <p:nvSpPr>
          <p:cNvPr id="5" name="Title 4"/>
          <p:cNvSpPr>
            <a:spLocks noGrp="1"/>
          </p:cNvSpPr>
          <p:nvPr>
            <p:ph type="title"/>
          </p:nvPr>
        </p:nvSpPr>
        <p:spPr/>
        <p:txBody>
          <a:bodyPr/>
          <a:lstStyle/>
          <a:p>
            <a:r>
              <a:rPr altLang="ja-JP" dirty="0" kumimoji="1" lang="en-US"/>
              <a:t>Java Cloud Service </a:t>
            </a:r>
            <a:r>
              <a:rPr altLang="en-US" dirty="0" lang="ja-JP"/>
              <a:t>インスタンス作成方法</a:t>
            </a:r>
            <a:endParaRPr altLang="en-US" dirty="0" kumimoji="1" lang="ja-JP"/>
          </a:p>
        </p:txBody>
      </p:sp>
      <p:graphicFrame>
        <p:nvGraphicFramePr>
          <p:cNvPr id="7" name="Diagram 6"/>
          <p:cNvGraphicFramePr/>
          <p:nvPr>
            <p:extLst>
              <p:ext uri="{D42A27DB-BD31-4B8C-83A1-F6EECF244321}">
                <p14:modId xmlns:p14="http://schemas.microsoft.com/office/powerpoint/2010/main" val="3802780960"/>
              </p:ext>
            </p:extLst>
          </p:nvPr>
        </p:nvGraphicFramePr>
        <p:xfrm>
          <a:off x="331305" y="1717040"/>
          <a:ext cx="11529392" cy="4420588"/>
        </p:xfrm>
        <a:graphic>
          <a:graphicData uri="http://schemas.openxmlformats.org/drawingml/2006/diagram">
            <dgm:relIds xmlns:dgm="http://schemas.openxmlformats.org/drawingml/2006/diagram" r:cs="rId5" r:dm="rId2" r:lo="rId3" r:qs="rId4"/>
          </a:graphicData>
        </a:graphic>
      </p:graphicFrame>
    </p:spTree>
    <p:extLst>
      <p:ext uri="{BB962C8B-B14F-4D97-AF65-F5344CB8AC3E}">
        <p14:creationId xmlns:p14="http://schemas.microsoft.com/office/powerpoint/2010/main" val="65451156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20</a:t>
            </a:fld>
            <a:endParaRPr altLang="en-US" dirty="0" lang="ja-JP"/>
          </a:p>
        </p:txBody>
      </p:sp>
      <p:sp>
        <p:nvSpPr>
          <p:cNvPr id="3" name="Text Placeholder 2"/>
          <p:cNvSpPr>
            <a:spLocks noGrp="1"/>
          </p:cNvSpPr>
          <p:nvPr>
            <p:ph idx="13" sz="quarter" type="body"/>
          </p:nvPr>
        </p:nvSpPr>
        <p:spPr/>
        <p:txBody>
          <a:bodyPr/>
          <a:lstStyle/>
          <a:p>
            <a:r>
              <a:rPr altLang="en-US" dirty="0" kumimoji="1" lang="ja-JP"/>
              <a:t>１．サービス画面表示</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Step-1 </a:t>
            </a:r>
            <a:r>
              <a:rPr altLang="en-US" dirty="0" lang="ja-JP"/>
              <a:t>サービス画面</a:t>
            </a:r>
            <a:endParaRPr altLang="en-US" dirty="0" kumimoji="1" lang="ja-JP"/>
          </a:p>
        </p:txBody>
      </p:sp>
      <p:pic>
        <p:nvPicPr>
          <p:cNvPr id="5" name="Picture 4"/>
          <p:cNvPicPr>
            <a:picLocks noChangeAspect="1"/>
          </p:cNvPicPr>
          <p:nvPr/>
        </p:nvPicPr>
        <p:blipFill>
          <a:blip r:embed="rId2"/>
          <a:stretch>
            <a:fillRect/>
          </a:stretch>
        </p:blipFill>
        <p:spPr>
          <a:xfrm>
            <a:off x="1845426" y="1700808"/>
            <a:ext cx="8497972" cy="4528934"/>
          </a:xfrm>
          <a:prstGeom prst="rect">
            <a:avLst/>
          </a:prstGeom>
          <a:ln>
            <a:solidFill>
              <a:schemeClr val="tx1"/>
            </a:solidFill>
          </a:ln>
        </p:spPr>
      </p:pic>
    </p:spTree>
    <p:extLst>
      <p:ext uri="{BB962C8B-B14F-4D97-AF65-F5344CB8AC3E}">
        <p14:creationId xmlns:p14="http://schemas.microsoft.com/office/powerpoint/2010/main" val="48836720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21</a:t>
            </a:fld>
            <a:endParaRPr altLang="en-US" dirty="0" lang="ja-JP"/>
          </a:p>
        </p:txBody>
      </p:sp>
      <p:sp>
        <p:nvSpPr>
          <p:cNvPr id="3" name="Text Placeholder 2"/>
          <p:cNvSpPr>
            <a:spLocks noGrp="1"/>
          </p:cNvSpPr>
          <p:nvPr>
            <p:ph idx="13" sz="quarter" type="body"/>
          </p:nvPr>
        </p:nvSpPr>
        <p:spPr/>
        <p:txBody>
          <a:bodyPr/>
          <a:lstStyle/>
          <a:p>
            <a:r>
              <a:rPr altLang="en-US" dirty="0" lang="ja-JP"/>
              <a:t>２．サービス画面項目入力</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Step-1 </a:t>
            </a:r>
            <a:r>
              <a:rPr altLang="en-US" dirty="0" lang="ja-JP"/>
              <a:t>サービス画面</a:t>
            </a:r>
            <a:endParaRPr altLang="en-US" dirty="0" kumimoji="1" lang="ja-JP"/>
          </a:p>
        </p:txBody>
      </p:sp>
      <p:pic>
        <p:nvPicPr>
          <p:cNvPr id="6" name="Picture 5">
            <a:extLst>
              <a:ext uri="{FF2B5EF4-FFF2-40B4-BE49-F238E27FC236}">
                <a16:creationId xmlns:a16="http://schemas.microsoft.com/office/drawing/2014/main" id="{51DD4C43-1A50-40F4-96E6-8769875B08FC}"/>
              </a:ext>
            </a:extLst>
          </p:cNvPr>
          <p:cNvPicPr>
            <a:picLocks noChangeAspect="1"/>
          </p:cNvPicPr>
          <p:nvPr/>
        </p:nvPicPr>
        <p:blipFill>
          <a:blip r:embed="rId2"/>
          <a:stretch>
            <a:fillRect/>
          </a:stretch>
        </p:blipFill>
        <p:spPr>
          <a:xfrm>
            <a:off x="1845940" y="1700808"/>
            <a:ext cx="8496944" cy="4528386"/>
          </a:xfrm>
          <a:prstGeom prst="rect">
            <a:avLst/>
          </a:prstGeom>
          <a:noFill/>
          <a:ln>
            <a:solidFill>
              <a:schemeClr val="tx1"/>
            </a:solidFill>
          </a:ln>
        </p:spPr>
      </p:pic>
    </p:spTree>
    <p:extLst>
      <p:ext uri="{BB962C8B-B14F-4D97-AF65-F5344CB8AC3E}">
        <p14:creationId xmlns:p14="http://schemas.microsoft.com/office/powerpoint/2010/main" val="157674495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22</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１．サービス詳細画面表示</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8B4011AD-3128-41B0-86E7-8C0B3399DD18}"/>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373516269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23</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２．</a:t>
            </a:r>
            <a:r>
              <a:rPr altLang="ja-JP" dirty="0" lang="en-US"/>
              <a:t>SSH</a:t>
            </a:r>
            <a:r>
              <a:rPr altLang="en-US" dirty="0" lang="ja-JP"/>
              <a:t>公開鍵の指定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77E0AFEC-A944-41DD-9F0A-2DA85D1F002C}"/>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144012969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24</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３．クラスタサイズの選択</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7BD89D11-61D3-4899-8A64-78A3A773E3B5}"/>
              </a:ext>
            </a:extLst>
          </p:cNvPr>
          <p:cNvPicPr>
            <a:picLocks noChangeAspect="1"/>
          </p:cNvPicPr>
          <p:nvPr/>
        </p:nvPicPr>
        <p:blipFill>
          <a:blip r:embed="rId2"/>
          <a:stretch>
            <a:fillRect/>
          </a:stretch>
        </p:blipFill>
        <p:spPr>
          <a:xfrm>
            <a:off x="1839510" y="1700808"/>
            <a:ext cx="8509803" cy="4535239"/>
          </a:xfrm>
          <a:prstGeom prst="rect">
            <a:avLst/>
          </a:prstGeom>
          <a:ln>
            <a:solidFill>
              <a:schemeClr val="tx1"/>
            </a:solidFill>
          </a:ln>
        </p:spPr>
      </p:pic>
    </p:spTree>
    <p:extLst>
      <p:ext uri="{BB962C8B-B14F-4D97-AF65-F5344CB8AC3E}">
        <p14:creationId xmlns:p14="http://schemas.microsoft.com/office/powerpoint/2010/main" val="346193965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25</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４．</a:t>
            </a:r>
            <a:r>
              <a:rPr altLang="ja-JP" dirty="0" lang="en-US"/>
              <a:t>WebLogic </a:t>
            </a:r>
            <a:r>
              <a:rPr altLang="en-US" dirty="0" lang="ja-JP"/>
              <a:t>管理ユーザ及びパスワードの指定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B2B446A6-AAC8-4807-9190-50787E54310E}"/>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60065967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26</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５．ドメイン・パーティション数の指定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36E16C5C-9DE5-48EE-AC45-48E00DCD8999}"/>
              </a:ext>
            </a:extLst>
          </p:cNvPr>
          <p:cNvPicPr>
            <a:picLocks noChangeAspect="1"/>
          </p:cNvPicPr>
          <p:nvPr/>
        </p:nvPicPr>
        <p:blipFill>
          <a:blip r:embed="rId2"/>
          <a:stretch>
            <a:fillRect/>
          </a:stretch>
        </p:blipFill>
        <p:spPr>
          <a:xfrm>
            <a:off x="1839510" y="1700808"/>
            <a:ext cx="8509803" cy="4535239"/>
          </a:xfrm>
          <a:prstGeom prst="rect">
            <a:avLst/>
          </a:prstGeom>
          <a:ln>
            <a:solidFill>
              <a:schemeClr val="tx1"/>
            </a:solidFill>
          </a:ln>
        </p:spPr>
      </p:pic>
    </p:spTree>
    <p:extLst>
      <p:ext uri="{BB962C8B-B14F-4D97-AF65-F5344CB8AC3E}">
        <p14:creationId xmlns:p14="http://schemas.microsoft.com/office/powerpoint/2010/main" val="337998086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27</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６．リポジトリ</a:t>
            </a:r>
            <a:r>
              <a:rPr altLang="ja-JP" dirty="0" lang="en-US"/>
              <a:t>DB</a:t>
            </a:r>
            <a:r>
              <a:rPr altLang="en-US" dirty="0" lang="ja-JP"/>
              <a:t>用の </a:t>
            </a:r>
            <a:r>
              <a:rPr altLang="ja-JP" dirty="0" lang="en-US"/>
              <a:t>DBCS </a:t>
            </a:r>
            <a:r>
              <a:rPr altLang="en-US" dirty="0" lang="ja-JP"/>
              <a:t>インスタンスの指定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8C226273-BF32-4BE6-9CD0-FD81179DEA1E}"/>
              </a:ext>
            </a:extLst>
          </p:cNvPr>
          <p:cNvPicPr>
            <a:picLocks noChangeAspect="1"/>
          </p:cNvPicPr>
          <p:nvPr/>
        </p:nvPicPr>
        <p:blipFill>
          <a:blip r:embed="rId2"/>
          <a:stretch>
            <a:fillRect/>
          </a:stretch>
        </p:blipFill>
        <p:spPr>
          <a:xfrm>
            <a:off x="1839510" y="1700808"/>
            <a:ext cx="8509803" cy="4535239"/>
          </a:xfrm>
          <a:prstGeom prst="rect">
            <a:avLst/>
          </a:prstGeom>
          <a:ln>
            <a:solidFill>
              <a:schemeClr val="tx1"/>
            </a:solidFill>
          </a:ln>
        </p:spPr>
      </p:pic>
    </p:spTree>
    <p:extLst>
      <p:ext uri="{BB962C8B-B14F-4D97-AF65-F5344CB8AC3E}">
        <p14:creationId xmlns:p14="http://schemas.microsoft.com/office/powerpoint/2010/main" val="403184215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28</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７．リポジトリ用の </a:t>
            </a:r>
            <a:r>
              <a:rPr altLang="ja-JP" dirty="0" lang="en-US"/>
              <a:t>PDB</a:t>
            </a:r>
            <a:r>
              <a:rPr altLang="en-US" dirty="0" lang="ja-JP"/>
              <a:t>及び管理者情報の指定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0A850362-8CD1-48A7-BBD2-6871F53E8791}"/>
              </a:ext>
            </a:extLst>
          </p:cNvPr>
          <p:cNvPicPr>
            <a:picLocks noChangeAspect="1"/>
          </p:cNvPicPr>
          <p:nvPr/>
        </p:nvPicPr>
        <p:blipFill>
          <a:blip r:embed="rId2"/>
          <a:stretch>
            <a:fillRect/>
          </a:stretch>
        </p:blipFill>
        <p:spPr>
          <a:xfrm>
            <a:off x="1839510" y="1700808"/>
            <a:ext cx="8509803" cy="4535239"/>
          </a:xfrm>
          <a:prstGeom prst="rect">
            <a:avLst/>
          </a:prstGeom>
          <a:ln>
            <a:solidFill>
              <a:schemeClr val="tx1"/>
            </a:solidFill>
          </a:ln>
        </p:spPr>
      </p:pic>
    </p:spTree>
    <p:extLst>
      <p:ext uri="{BB962C8B-B14F-4D97-AF65-F5344CB8AC3E}">
        <p14:creationId xmlns:p14="http://schemas.microsoft.com/office/powerpoint/2010/main" val="52213731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29</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８．アプリケーション用の </a:t>
            </a:r>
            <a:r>
              <a:rPr altLang="ja-JP" dirty="0" lang="en-US"/>
              <a:t>PDB</a:t>
            </a:r>
            <a:r>
              <a:rPr altLang="en-US" dirty="0" lang="ja-JP"/>
              <a:t>及び管理者情報の指定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69AA2912-2FF2-445B-A83B-924C3D1B70DF}"/>
              </a:ext>
            </a:extLst>
          </p:cNvPr>
          <p:cNvPicPr>
            <a:picLocks noChangeAspect="1"/>
          </p:cNvPicPr>
          <p:nvPr/>
        </p:nvPicPr>
        <p:blipFill>
          <a:blip r:embed="rId2"/>
          <a:stretch>
            <a:fillRect/>
          </a:stretch>
        </p:blipFill>
        <p:spPr>
          <a:xfrm>
            <a:off x="1845940" y="1700808"/>
            <a:ext cx="8503373" cy="4531812"/>
          </a:xfrm>
          <a:prstGeom prst="rect">
            <a:avLst/>
          </a:prstGeom>
          <a:ln>
            <a:solidFill>
              <a:schemeClr val="tx1"/>
            </a:solidFill>
          </a:ln>
        </p:spPr>
      </p:pic>
    </p:spTree>
    <p:extLst>
      <p:ext uri="{BB962C8B-B14F-4D97-AF65-F5344CB8AC3E}">
        <p14:creationId xmlns:p14="http://schemas.microsoft.com/office/powerpoint/2010/main" val="230885921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Slide Number Placeholder 3"/>
          <p:cNvSpPr>
            <a:spLocks noGrp="1"/>
          </p:cNvSpPr>
          <p:nvPr>
            <p:ph idx="12" sz="quarter" type="sldNum"/>
          </p:nvPr>
        </p:nvSpPr>
        <p:spPr/>
        <p:txBody>
          <a:bodyPr/>
          <a:lstStyle/>
          <a:p>
            <a:fld id="{C51EAA63-D034-42AE-91FA-B13B9518C7BE}" type="slidenum">
              <a:rPr altLang="ja-JP" lang="en-US" smtClean="0"/>
              <a:pPr/>
              <a:t>3</a:t>
            </a:fld>
            <a:endParaRPr altLang="en-US" dirty="0" lang="ja-JP"/>
          </a:p>
        </p:txBody>
      </p:sp>
      <p:sp>
        <p:nvSpPr>
          <p:cNvPr id="6" name="Text Placeholder 5"/>
          <p:cNvSpPr>
            <a:spLocks noGrp="1"/>
          </p:cNvSpPr>
          <p:nvPr>
            <p:ph idx="13" sz="quarter" type="body"/>
          </p:nvPr>
        </p:nvSpPr>
        <p:spPr/>
        <p:txBody>
          <a:bodyPr/>
          <a:lstStyle/>
          <a:p>
            <a:r>
              <a:rPr altLang="en-US" dirty="0" kumimoji="1" lang="ja-JP"/>
              <a:t>利用シーンに応じた様々なインスタンス作成方法</a:t>
            </a:r>
          </a:p>
        </p:txBody>
      </p:sp>
      <p:sp>
        <p:nvSpPr>
          <p:cNvPr id="5" name="Title 4"/>
          <p:cNvSpPr>
            <a:spLocks noGrp="1"/>
          </p:cNvSpPr>
          <p:nvPr>
            <p:ph type="title"/>
          </p:nvPr>
        </p:nvSpPr>
        <p:spPr/>
        <p:txBody>
          <a:bodyPr/>
          <a:lstStyle/>
          <a:p>
            <a:r>
              <a:rPr altLang="ja-JP" dirty="0" kumimoji="1" lang="en-US"/>
              <a:t>Java Cloud Service </a:t>
            </a:r>
            <a:r>
              <a:rPr altLang="en-US" dirty="0" lang="ja-JP"/>
              <a:t>インスタンス作成方法</a:t>
            </a:r>
            <a:endParaRPr altLang="en-US" dirty="0" kumimoji="1" lang="ja-JP"/>
          </a:p>
        </p:txBody>
      </p:sp>
      <p:graphicFrame>
        <p:nvGraphicFramePr>
          <p:cNvPr id="7" name="Diagram 6"/>
          <p:cNvGraphicFramePr/>
          <p:nvPr>
            <p:extLst>
              <p:ext uri="{D42A27DB-BD31-4B8C-83A1-F6EECF244321}">
                <p14:modId xmlns:p14="http://schemas.microsoft.com/office/powerpoint/2010/main" val="1280534651"/>
              </p:ext>
            </p:extLst>
          </p:nvPr>
        </p:nvGraphicFramePr>
        <p:xfrm>
          <a:off x="331305" y="1717040"/>
          <a:ext cx="11529392" cy="4420588"/>
        </p:xfrm>
        <a:graphic>
          <a:graphicData uri="http://schemas.openxmlformats.org/drawingml/2006/diagram">
            <dgm:relIds xmlns:dgm="http://schemas.openxmlformats.org/drawingml/2006/diagram" r:cs="rId5" r:dm="rId2" r:lo="rId3" r:qs="rId4"/>
          </a:graphicData>
        </a:graphic>
      </p:graphicFrame>
      <p:sp>
        <p:nvSpPr>
          <p:cNvPr id="2" name="Rectangle 1"/>
          <p:cNvSpPr/>
          <p:nvPr/>
        </p:nvSpPr>
        <p:spPr bwMode="gray">
          <a:xfrm>
            <a:off x="329715" y="2597150"/>
            <a:ext cx="11618445" cy="3540478"/>
          </a:xfrm>
          <a:prstGeom prst="rect">
            <a:avLst/>
          </a:prstGeom>
          <a:solidFill>
            <a:schemeClr val="bg1">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Tree>
    <p:extLst>
      <p:ext uri="{BB962C8B-B14F-4D97-AF65-F5344CB8AC3E}">
        <p14:creationId xmlns:p14="http://schemas.microsoft.com/office/powerpoint/2010/main" val="59958291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30</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９．ロード・バランサ２面構成の指定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7BCDA876-F4CF-4C9E-AA2F-002CE1B704C1}"/>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260306223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31</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１０．ロード・バランサ・ポリシーの指定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36E0B135-0B83-4F1B-BB88-9140F6740AAC}"/>
              </a:ext>
            </a:extLst>
          </p:cNvPr>
          <p:cNvPicPr>
            <a:picLocks noChangeAspect="1"/>
          </p:cNvPicPr>
          <p:nvPr/>
        </p:nvPicPr>
        <p:blipFill>
          <a:blip r:embed="rId2"/>
          <a:stretch>
            <a:fillRect/>
          </a:stretch>
        </p:blipFill>
        <p:spPr>
          <a:xfrm>
            <a:off x="1839510" y="1700808"/>
            <a:ext cx="8509803" cy="4535239"/>
          </a:xfrm>
          <a:prstGeom prst="rect">
            <a:avLst/>
          </a:prstGeom>
          <a:ln>
            <a:solidFill>
              <a:schemeClr val="tx1"/>
            </a:solidFill>
          </a:ln>
        </p:spPr>
      </p:pic>
    </p:spTree>
    <p:extLst>
      <p:ext uri="{BB962C8B-B14F-4D97-AF65-F5344CB8AC3E}">
        <p14:creationId xmlns:p14="http://schemas.microsoft.com/office/powerpoint/2010/main" val="71428499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32</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１１．バックアップ及びリカバリ構成情報の指定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7AEF85E7-97FF-4FE9-BC8C-671A84E35B61}"/>
              </a:ext>
            </a:extLst>
          </p:cNvPr>
          <p:cNvPicPr>
            <a:picLocks noChangeAspect="1"/>
          </p:cNvPicPr>
          <p:nvPr/>
        </p:nvPicPr>
        <p:blipFill>
          <a:blip r:embed="rId2"/>
          <a:stretch>
            <a:fillRect/>
          </a:stretch>
        </p:blipFill>
        <p:spPr>
          <a:xfrm>
            <a:off x="1845940" y="1700808"/>
            <a:ext cx="8509803" cy="4535239"/>
          </a:xfrm>
          <a:prstGeom prst="rect">
            <a:avLst/>
          </a:prstGeom>
          <a:ln>
            <a:solidFill>
              <a:schemeClr val="tx1"/>
            </a:solidFill>
          </a:ln>
        </p:spPr>
      </p:pic>
    </p:spTree>
    <p:extLst>
      <p:ext uri="{BB962C8B-B14F-4D97-AF65-F5344CB8AC3E}">
        <p14:creationId xmlns:p14="http://schemas.microsoft.com/office/powerpoint/2010/main" val="30773781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33</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インスタンス情報の確認</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Step-3 </a:t>
            </a:r>
            <a:r>
              <a:rPr altLang="en-US" dirty="0" lang="ja-JP"/>
              <a:t>確認画面</a:t>
            </a:r>
            <a:endParaRPr altLang="en-US" dirty="0" kumimoji="1" lang="ja-JP"/>
          </a:p>
        </p:txBody>
      </p:sp>
      <p:pic>
        <p:nvPicPr>
          <p:cNvPr id="6" name="Picture 5">
            <a:extLst>
              <a:ext uri="{FF2B5EF4-FFF2-40B4-BE49-F238E27FC236}">
                <a16:creationId xmlns:a16="http://schemas.microsoft.com/office/drawing/2014/main" id="{8F92A6EC-A798-43A4-9113-02B99D633959}"/>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137842577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34</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インスタンス情報の確認（続き）</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Step-3 </a:t>
            </a:r>
            <a:r>
              <a:rPr altLang="en-US" dirty="0" lang="ja-JP"/>
              <a:t>確認画面</a:t>
            </a:r>
            <a:endParaRPr altLang="en-US" dirty="0" kumimoji="1" lang="ja-JP"/>
          </a:p>
        </p:txBody>
      </p:sp>
      <p:pic>
        <p:nvPicPr>
          <p:cNvPr id="7" name="Picture 6">
            <a:extLst>
              <a:ext uri="{FF2B5EF4-FFF2-40B4-BE49-F238E27FC236}">
                <a16:creationId xmlns:a16="http://schemas.microsoft.com/office/drawing/2014/main" id="{3F2D91B7-7F51-4CF6-B648-9C695D1CC05B}"/>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167492223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95B236-0F1F-43BC-A3AA-15C383435438}"/>
              </a:ext>
            </a:extLst>
          </p:cNvPr>
          <p:cNvSpPr>
            <a:spLocks noGrp="1"/>
          </p:cNvSpPr>
          <p:nvPr>
            <p:ph idx="12" sz="quarter" type="sldNum"/>
          </p:nvPr>
        </p:nvSpPr>
        <p:spPr/>
        <p:txBody>
          <a:bodyPr/>
          <a:lstStyle/>
          <a:p>
            <a:fld id="{C51EAA63-D034-42AE-91FA-B13B9518C7BE}" type="slidenum">
              <a:rPr altLang="ja-JP" lang="en-US" smtClean="0"/>
              <a:pPr/>
              <a:t>35</a:t>
            </a:fld>
            <a:endParaRPr altLang="en-US" dirty="0" lang="ja-JP"/>
          </a:p>
        </p:txBody>
      </p:sp>
      <p:sp>
        <p:nvSpPr>
          <p:cNvPr id="3" name="Text Placeholder 2">
            <a:extLst>
              <a:ext uri="{FF2B5EF4-FFF2-40B4-BE49-F238E27FC236}">
                <a16:creationId xmlns:a16="http://schemas.microsoft.com/office/drawing/2014/main" id="{EF70C3EF-88AD-40A2-A4EB-30643FBF92AF}"/>
              </a:ext>
            </a:extLst>
          </p:cNvPr>
          <p:cNvSpPr>
            <a:spLocks noGrp="1"/>
          </p:cNvSpPr>
          <p:nvPr>
            <p:ph idx="13" sz="quarter" type="body"/>
          </p:nvPr>
        </p:nvSpPr>
        <p:spPr/>
        <p:txBody>
          <a:bodyPr/>
          <a:lstStyle/>
          <a:p>
            <a:r>
              <a:rPr altLang="ja-JP" dirty="0" kumimoji="1" lang="en-US"/>
              <a:t>Java Cloud Service </a:t>
            </a:r>
            <a:r>
              <a:rPr altLang="en-US" dirty="0" lang="ja-JP"/>
              <a:t>インスタンスの構成情報を表示</a:t>
            </a:r>
            <a:endParaRPr altLang="en-US" dirty="0" kumimoji="1" lang="ja-JP"/>
          </a:p>
        </p:txBody>
      </p:sp>
      <p:sp>
        <p:nvSpPr>
          <p:cNvPr id="4" name="Title 3">
            <a:extLst>
              <a:ext uri="{FF2B5EF4-FFF2-40B4-BE49-F238E27FC236}">
                <a16:creationId xmlns:a16="http://schemas.microsoft.com/office/drawing/2014/main" id="{A1B55F47-40C9-4584-8BBB-E7D671288869}"/>
              </a:ext>
            </a:extLst>
          </p:cNvPr>
          <p:cNvSpPr>
            <a:spLocks noGrp="1"/>
          </p:cNvSpPr>
          <p:nvPr>
            <p:ph type="title"/>
          </p:nvPr>
        </p:nvSpPr>
        <p:spPr/>
        <p:txBody>
          <a:bodyPr/>
          <a:lstStyle/>
          <a:p>
            <a:r>
              <a:rPr altLang="ja-JP" dirty="0" kumimoji="1" lang="en-US"/>
              <a:t>Java Cloud Service </a:t>
            </a:r>
            <a:r>
              <a:rPr altLang="en-US" dirty="0" kumimoji="1" lang="ja-JP"/>
              <a:t>インスタンス 概要画面</a:t>
            </a:r>
          </a:p>
        </p:txBody>
      </p:sp>
      <p:pic>
        <p:nvPicPr>
          <p:cNvPr id="6" name="Picture 5">
            <a:extLst>
              <a:ext uri="{FF2B5EF4-FFF2-40B4-BE49-F238E27FC236}">
                <a16:creationId xmlns:a16="http://schemas.microsoft.com/office/drawing/2014/main" id="{89AD6922-B218-457C-B0DD-30D5A1C55025}"/>
              </a:ext>
            </a:extLst>
          </p:cNvPr>
          <p:cNvPicPr>
            <a:picLocks noChangeAspect="1"/>
          </p:cNvPicPr>
          <p:nvPr/>
        </p:nvPicPr>
        <p:blipFill>
          <a:blip r:embed="rId2"/>
          <a:stretch>
            <a:fillRect/>
          </a:stretch>
        </p:blipFill>
        <p:spPr>
          <a:xfrm>
            <a:off x="1845940" y="1701440"/>
            <a:ext cx="8501003" cy="4530549"/>
          </a:xfrm>
          <a:prstGeom prst="rect">
            <a:avLst/>
          </a:prstGeom>
          <a:ln>
            <a:solidFill>
              <a:schemeClr val="tx1"/>
            </a:solidFill>
          </a:ln>
        </p:spPr>
      </p:pic>
    </p:spTree>
    <p:extLst>
      <p:ext uri="{BB962C8B-B14F-4D97-AF65-F5344CB8AC3E}">
        <p14:creationId xmlns:p14="http://schemas.microsoft.com/office/powerpoint/2010/main" val="98748897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95B236-0F1F-43BC-A3AA-15C383435438}"/>
              </a:ext>
            </a:extLst>
          </p:cNvPr>
          <p:cNvSpPr>
            <a:spLocks noGrp="1"/>
          </p:cNvSpPr>
          <p:nvPr>
            <p:ph idx="12" sz="quarter" type="sldNum"/>
          </p:nvPr>
        </p:nvSpPr>
        <p:spPr/>
        <p:txBody>
          <a:bodyPr/>
          <a:lstStyle/>
          <a:p>
            <a:fld id="{C51EAA63-D034-42AE-91FA-B13B9518C7BE}" type="slidenum">
              <a:rPr altLang="ja-JP" lang="en-US" smtClean="0"/>
              <a:pPr/>
              <a:t>36</a:t>
            </a:fld>
            <a:endParaRPr altLang="en-US" dirty="0" lang="ja-JP"/>
          </a:p>
        </p:txBody>
      </p:sp>
      <p:sp>
        <p:nvSpPr>
          <p:cNvPr id="3" name="Text Placeholder 2">
            <a:extLst>
              <a:ext uri="{FF2B5EF4-FFF2-40B4-BE49-F238E27FC236}">
                <a16:creationId xmlns:a16="http://schemas.microsoft.com/office/drawing/2014/main" id="{EF70C3EF-88AD-40A2-A4EB-30643FBF92AF}"/>
              </a:ext>
            </a:extLst>
          </p:cNvPr>
          <p:cNvSpPr>
            <a:spLocks noGrp="1"/>
          </p:cNvSpPr>
          <p:nvPr>
            <p:ph idx="13" sz="quarter" type="body"/>
          </p:nvPr>
        </p:nvSpPr>
        <p:spPr/>
        <p:txBody>
          <a:bodyPr/>
          <a:lstStyle/>
          <a:p>
            <a:r>
              <a:rPr altLang="ja-JP" dirty="0" kumimoji="1" lang="en-US"/>
              <a:t>Java Cloud Service </a:t>
            </a:r>
            <a:r>
              <a:rPr altLang="en-US" dirty="0" lang="ja-JP"/>
              <a:t>インスタンスの構成情報を表示（続き）</a:t>
            </a:r>
            <a:endParaRPr altLang="en-US" dirty="0" kumimoji="1" lang="ja-JP"/>
          </a:p>
        </p:txBody>
      </p:sp>
      <p:sp>
        <p:nvSpPr>
          <p:cNvPr id="4" name="Title 3">
            <a:extLst>
              <a:ext uri="{FF2B5EF4-FFF2-40B4-BE49-F238E27FC236}">
                <a16:creationId xmlns:a16="http://schemas.microsoft.com/office/drawing/2014/main" id="{A1B55F47-40C9-4584-8BBB-E7D671288869}"/>
              </a:ext>
            </a:extLst>
          </p:cNvPr>
          <p:cNvSpPr>
            <a:spLocks noGrp="1"/>
          </p:cNvSpPr>
          <p:nvPr>
            <p:ph type="title"/>
          </p:nvPr>
        </p:nvSpPr>
        <p:spPr/>
        <p:txBody>
          <a:bodyPr/>
          <a:lstStyle/>
          <a:p>
            <a:r>
              <a:rPr altLang="ja-JP" dirty="0" kumimoji="1" lang="en-US"/>
              <a:t>Java Cloud Service </a:t>
            </a:r>
            <a:r>
              <a:rPr altLang="en-US" dirty="0" kumimoji="1" lang="ja-JP"/>
              <a:t>インスタンス 概要画面</a:t>
            </a:r>
          </a:p>
        </p:txBody>
      </p:sp>
      <p:pic>
        <p:nvPicPr>
          <p:cNvPr id="7" name="Picture 6">
            <a:extLst>
              <a:ext uri="{FF2B5EF4-FFF2-40B4-BE49-F238E27FC236}">
                <a16:creationId xmlns:a16="http://schemas.microsoft.com/office/drawing/2014/main" id="{DD96408D-F41A-446F-B4BE-BC1C9FBF963A}"/>
              </a:ext>
            </a:extLst>
          </p:cNvPr>
          <p:cNvPicPr>
            <a:picLocks noChangeAspect="1"/>
          </p:cNvPicPr>
          <p:nvPr/>
        </p:nvPicPr>
        <p:blipFill>
          <a:blip r:embed="rId2"/>
          <a:stretch>
            <a:fillRect/>
          </a:stretch>
        </p:blipFill>
        <p:spPr>
          <a:xfrm>
            <a:off x="1844504" y="1700808"/>
            <a:ext cx="8499815" cy="4529916"/>
          </a:xfrm>
          <a:prstGeom prst="rect">
            <a:avLst/>
          </a:prstGeom>
          <a:ln>
            <a:solidFill>
              <a:schemeClr val="tx1"/>
            </a:solidFill>
          </a:ln>
        </p:spPr>
      </p:pic>
    </p:spTree>
    <p:extLst>
      <p:ext uri="{BB962C8B-B14F-4D97-AF65-F5344CB8AC3E}">
        <p14:creationId xmlns:p14="http://schemas.microsoft.com/office/powerpoint/2010/main" val="38331790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37</a:t>
            </a:fld>
            <a:endParaRPr altLang="en-US" dirty="0" lang="ja-JP"/>
          </a:p>
        </p:txBody>
      </p:sp>
      <p:sp>
        <p:nvSpPr>
          <p:cNvPr id="3" name="Text Placeholder 2"/>
          <p:cNvSpPr>
            <a:spLocks noGrp="1"/>
          </p:cNvSpPr>
          <p:nvPr>
            <p:ph idx="13" sz="quarter" type="body"/>
          </p:nvPr>
        </p:nvSpPr>
        <p:spPr/>
        <p:txBody>
          <a:bodyPr/>
          <a:lstStyle/>
          <a:p>
            <a:r>
              <a:rPr altLang="en-US" dirty="0" kumimoji="1" lang="ja-JP"/>
              <a:t>シングル構成の構成方法</a:t>
            </a:r>
          </a:p>
        </p:txBody>
      </p:sp>
      <p:sp>
        <p:nvSpPr>
          <p:cNvPr id="4" name="Title 3"/>
          <p:cNvSpPr>
            <a:spLocks noGrp="1"/>
          </p:cNvSpPr>
          <p:nvPr>
            <p:ph type="title"/>
          </p:nvPr>
        </p:nvSpPr>
        <p:spPr/>
        <p:txBody>
          <a:bodyPr/>
          <a:lstStyle/>
          <a:p>
            <a:r>
              <a:rPr altLang="ja-JP" dirty="0" kumimoji="1" lang="en-US"/>
              <a:t>Suite Edition </a:t>
            </a:r>
            <a:r>
              <a:rPr altLang="en-US" dirty="0" kumimoji="1" lang="ja-JP"/>
              <a:t>作成手順</a:t>
            </a:r>
          </a:p>
        </p:txBody>
      </p:sp>
      <p:grpSp>
        <p:nvGrpSpPr>
          <p:cNvPr id="8" name="Group 7"/>
          <p:cNvGrpSpPr/>
          <p:nvPr/>
        </p:nvGrpSpPr>
        <p:grpSpPr>
          <a:xfrm>
            <a:off x="1270160" y="1993303"/>
            <a:ext cx="9584731" cy="3425044"/>
            <a:chOff x="1270160" y="1993303"/>
            <a:chExt cx="9584731" cy="3425044"/>
          </a:xfrm>
        </p:grpSpPr>
        <p:sp>
          <p:nvSpPr>
            <p:cNvPr id="9" name="L-Shape 8"/>
            <p:cNvSpPr/>
            <p:nvPr/>
          </p:nvSpPr>
          <p:spPr>
            <a:xfrm rot="5400000">
              <a:off x="1865442" y="3029986"/>
              <a:ext cx="1793079" cy="2983643"/>
            </a:xfrm>
            <a:prstGeom prst="corner">
              <a:avLst>
                <a:gd fmla="val 16120" name="adj1"/>
                <a:gd fmla="val 16110" name="adj2"/>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Freeform: Shape 9"/>
            <p:cNvSpPr/>
            <p:nvPr/>
          </p:nvSpPr>
          <p:spPr>
            <a:xfrm>
              <a:off x="1566133" y="3921453"/>
              <a:ext cx="2693650" cy="1496894"/>
            </a:xfrm>
            <a:custGeom>
              <a:avLst/>
              <a:gdLst>
                <a:gd fmla="*/ 0 w 2693650" name="connsiteX0"/>
                <a:gd fmla="*/ 0 h 2361142" name="connsiteY0"/>
                <a:gd fmla="*/ 2693650 w 2693650" name="connsiteX1"/>
                <a:gd fmla="*/ 0 h 2361142" name="connsiteY1"/>
                <a:gd fmla="*/ 2693650 w 2693650" name="connsiteX2"/>
                <a:gd fmla="*/ 2361142 h 2361142" name="connsiteY2"/>
                <a:gd fmla="*/ 0 w 2693650" name="connsiteX3"/>
                <a:gd fmla="*/ 2361142 h 2361142" name="connsiteY3"/>
                <a:gd fmla="*/ 0 w 2693650" name="connsiteX4"/>
                <a:gd fmla="*/ 0 h 23611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1142" w="2693650">
                  <a:moveTo>
                    <a:pt x="0" y="0"/>
                  </a:moveTo>
                  <a:lnTo>
                    <a:pt x="2693650" y="0"/>
                  </a:lnTo>
                  <a:lnTo>
                    <a:pt x="2693650" y="2361142"/>
                  </a:lnTo>
                  <a:lnTo>
                    <a:pt x="0" y="23611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nchorCtr="0" bIns="167640" lIns="167640" numCol="1" rIns="167640" spcCol="1270" spcFirstLastPara="0" tIns="167640" vert="horz" wrap="square">
              <a:noAutofit/>
            </a:bodyPr>
            <a:lstStyle/>
            <a:p>
              <a:pPr algn="l" defTabSz="1955800" indent="0" lvl="0" marL="0">
                <a:lnSpc>
                  <a:spcPct val="90000"/>
                </a:lnSpc>
                <a:spcBef>
                  <a:spcPct val="0"/>
                </a:spcBef>
                <a:spcAft>
                  <a:spcPct val="35000"/>
                </a:spcAft>
                <a:buNone/>
              </a:pPr>
              <a:r>
                <a:rPr altLang="ja-JP" dirty="0" kern="1200" lang="en-US" sz="4400"/>
                <a:t>Standard</a:t>
              </a:r>
            </a:p>
          </p:txBody>
        </p:sp>
        <p:sp>
          <p:nvSpPr>
            <p:cNvPr id="11" name="Isosceles Triangle 10"/>
            <p:cNvSpPr/>
            <p:nvPr/>
          </p:nvSpPr>
          <p:spPr>
            <a:xfrm>
              <a:off x="3751547" y="2810327"/>
              <a:ext cx="508235" cy="508235"/>
            </a:xfrm>
            <a:prstGeom prst="triangle">
              <a:avLst>
                <a:gd fmla="val 100000" name="adj"/>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L-Shape 11"/>
            <p:cNvSpPr/>
            <p:nvPr/>
          </p:nvSpPr>
          <p:spPr>
            <a:xfrm rot="5400000">
              <a:off x="5162996" y="2214003"/>
              <a:ext cx="1793079" cy="2983643"/>
            </a:xfrm>
            <a:prstGeom prst="corner">
              <a:avLst>
                <a:gd fmla="val 16120" name="adj1"/>
                <a:gd fmla="val 16110" name="adj2"/>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Freeform: Shape 12"/>
            <p:cNvSpPr/>
            <p:nvPr/>
          </p:nvSpPr>
          <p:spPr>
            <a:xfrm>
              <a:off x="4863687" y="3105470"/>
              <a:ext cx="2693650" cy="1496894"/>
            </a:xfrm>
            <a:custGeom>
              <a:avLst/>
              <a:gdLst>
                <a:gd fmla="*/ 0 w 2693650" name="connsiteX0"/>
                <a:gd fmla="*/ 0 h 2361142" name="connsiteY0"/>
                <a:gd fmla="*/ 2693650 w 2693650" name="connsiteX1"/>
                <a:gd fmla="*/ 0 h 2361142" name="connsiteY1"/>
                <a:gd fmla="*/ 2693650 w 2693650" name="connsiteX2"/>
                <a:gd fmla="*/ 2361142 h 2361142" name="connsiteY2"/>
                <a:gd fmla="*/ 0 w 2693650" name="connsiteX3"/>
                <a:gd fmla="*/ 2361142 h 2361142" name="connsiteY3"/>
                <a:gd fmla="*/ 0 w 2693650" name="connsiteX4"/>
                <a:gd fmla="*/ 0 h 23611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1142" w="2693650">
                  <a:moveTo>
                    <a:pt x="0" y="0"/>
                  </a:moveTo>
                  <a:lnTo>
                    <a:pt x="2693650" y="0"/>
                  </a:lnTo>
                  <a:lnTo>
                    <a:pt x="2693650" y="2361142"/>
                  </a:lnTo>
                  <a:lnTo>
                    <a:pt x="0" y="23611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nchorCtr="0" bIns="167640" lIns="167640" numCol="1" rIns="167640" spcCol="1270" spcFirstLastPara="0" tIns="167640" vert="horz" wrap="square">
              <a:noAutofit/>
            </a:bodyPr>
            <a:lstStyle/>
            <a:p>
              <a:pPr algn="l" defTabSz="1955800" indent="0" lvl="0" marL="0">
                <a:lnSpc>
                  <a:spcPct val="90000"/>
                </a:lnSpc>
                <a:spcBef>
                  <a:spcPct val="0"/>
                </a:spcBef>
                <a:spcAft>
                  <a:spcPct val="35000"/>
                </a:spcAft>
                <a:buNone/>
              </a:pPr>
              <a:r>
                <a:rPr altLang="ja-JP" dirty="0" kern="1200" lang="en-US" sz="4400"/>
                <a:t>Enterprise</a:t>
              </a:r>
            </a:p>
          </p:txBody>
        </p:sp>
        <p:sp>
          <p:nvSpPr>
            <p:cNvPr id="14" name="Isosceles Triangle 13"/>
            <p:cNvSpPr/>
            <p:nvPr/>
          </p:nvSpPr>
          <p:spPr>
            <a:xfrm>
              <a:off x="7049101" y="1994344"/>
              <a:ext cx="508235" cy="508235"/>
            </a:xfrm>
            <a:prstGeom prst="triangle">
              <a:avLst>
                <a:gd fmla="val 100000" name="adj"/>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5" name="L-Shape 14"/>
            <p:cNvSpPr/>
            <p:nvPr/>
          </p:nvSpPr>
          <p:spPr>
            <a:xfrm rot="5400000">
              <a:off x="8460550" y="1398021"/>
              <a:ext cx="1793079" cy="2983643"/>
            </a:xfrm>
            <a:prstGeom prst="corner">
              <a:avLst>
                <a:gd fmla="val 16120" name="adj1"/>
                <a:gd fmla="val 16110" name="adj2"/>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6" name="Freeform: Shape 15"/>
            <p:cNvSpPr/>
            <p:nvPr/>
          </p:nvSpPr>
          <p:spPr>
            <a:xfrm>
              <a:off x="8161241" y="2289487"/>
              <a:ext cx="2693650" cy="1496895"/>
            </a:xfrm>
            <a:custGeom>
              <a:avLst/>
              <a:gdLst>
                <a:gd fmla="*/ 0 w 2693650" name="connsiteX0"/>
                <a:gd fmla="*/ 0 h 2361142" name="connsiteY0"/>
                <a:gd fmla="*/ 2693650 w 2693650" name="connsiteX1"/>
                <a:gd fmla="*/ 0 h 2361142" name="connsiteY1"/>
                <a:gd fmla="*/ 2693650 w 2693650" name="connsiteX2"/>
                <a:gd fmla="*/ 2361142 h 2361142" name="connsiteY2"/>
                <a:gd fmla="*/ 0 w 2693650" name="connsiteX3"/>
                <a:gd fmla="*/ 2361142 h 2361142" name="connsiteY3"/>
                <a:gd fmla="*/ 0 w 2693650" name="connsiteX4"/>
                <a:gd fmla="*/ 0 h 23611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1142" w="2693650">
                  <a:moveTo>
                    <a:pt x="0" y="0"/>
                  </a:moveTo>
                  <a:lnTo>
                    <a:pt x="2693650" y="0"/>
                  </a:lnTo>
                  <a:lnTo>
                    <a:pt x="2693650" y="2361142"/>
                  </a:lnTo>
                  <a:lnTo>
                    <a:pt x="0" y="23611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nchorCtr="0" bIns="140970" lIns="140970" numCol="1" rIns="140970" spcCol="1270" spcFirstLastPara="0" tIns="140970" vert="horz" wrap="square">
              <a:noAutofit/>
            </a:bodyPr>
            <a:lstStyle/>
            <a:p>
              <a:pPr algn="l" defTabSz="1644650" indent="0" lvl="0" marL="0">
                <a:lnSpc>
                  <a:spcPct val="90000"/>
                </a:lnSpc>
                <a:spcBef>
                  <a:spcPct val="0"/>
                </a:spcBef>
                <a:spcAft>
                  <a:spcPct val="35000"/>
                </a:spcAft>
                <a:buNone/>
              </a:pPr>
              <a:r>
                <a:rPr altLang="ja-JP" dirty="0" kern="1200" lang="en-US" sz="3700"/>
                <a:t>Suite</a:t>
              </a:r>
              <a:br>
                <a:rPr altLang="ja-JP" dirty="0" kern="1200" lang="en-US" sz="3700"/>
              </a:br>
              <a:r>
                <a:rPr altLang="ja-JP" dirty="0" kern="1200" lang="en-US" sz="1600"/>
                <a:t>(Enterprise w/Coherence)</a:t>
              </a:r>
              <a:endParaRPr altLang="ja-JP" dirty="0" kern="1200" lang="en-US" sz="3700"/>
            </a:p>
            <a:p>
              <a:pPr algn="l" defTabSz="1644650" indent="-285750" lvl="1" marL="285750">
                <a:lnSpc>
                  <a:spcPct val="90000"/>
                </a:lnSpc>
                <a:spcBef>
                  <a:spcPct val="0"/>
                </a:spcBef>
                <a:spcAft>
                  <a:spcPct val="15000"/>
                </a:spcAft>
                <a:buChar char="•"/>
              </a:pPr>
              <a:endParaRPr altLang="ja-JP" dirty="0" kern="1200" lang="en-US" sz="3700"/>
            </a:p>
          </p:txBody>
        </p:sp>
      </p:grpSp>
      <p:sp>
        <p:nvSpPr>
          <p:cNvPr id="17" name="Rectangle 16"/>
          <p:cNvSpPr/>
          <p:nvPr/>
        </p:nvSpPr>
        <p:spPr bwMode="gray">
          <a:xfrm>
            <a:off x="1622775" y="4730350"/>
            <a:ext cx="3240912" cy="1375993"/>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en-US" dirty="0" kumimoji="1" lang="ja-JP" sz="1600">
                <a:solidFill>
                  <a:schemeClr val="bg1"/>
                </a:solidFill>
              </a:rPr>
              <a:t>以下の機能</a:t>
            </a:r>
            <a:r>
              <a:rPr altLang="ja-JP" dirty="0" kumimoji="1" lang="en-US" sz="1600">
                <a:solidFill>
                  <a:schemeClr val="bg1"/>
                </a:solidFill>
              </a:rPr>
              <a:t>/</a:t>
            </a:r>
            <a:r>
              <a:rPr altLang="en-US" dirty="0" kumimoji="1" lang="ja-JP" sz="1600">
                <a:solidFill>
                  <a:schemeClr val="bg1"/>
                </a:solidFill>
              </a:rPr>
              <a:t>利点を使用可能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ja-JP" dirty="0" kumimoji="1" lang="en-US" sz="1600">
                <a:solidFill>
                  <a:schemeClr val="bg1"/>
                </a:solidFill>
              </a:rPr>
              <a:t>Oracle WebLogic Server </a:t>
            </a:r>
            <a:r>
              <a:rPr altLang="en-US" dirty="0" kumimoji="1" lang="ja-JP" sz="1600">
                <a:solidFill>
                  <a:schemeClr val="bg1"/>
                </a:solidFill>
              </a:rPr>
              <a:t>コア機能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ja-JP" dirty="0" kumimoji="1" lang="en-US" sz="1600">
                <a:solidFill>
                  <a:schemeClr val="bg1"/>
                </a:solidFill>
              </a:rPr>
              <a:t>Oracle Traffic Director</a:t>
            </a:r>
          </a:p>
          <a:p>
            <a:pPr indent="-285750" marL="285750">
              <a:lnSpc>
                <a:spcPct val="90000"/>
              </a:lnSpc>
              <a:buFont charset="0" panose="020B0604020202020204" pitchFamily="34" typeface="Arial"/>
              <a:buChar char="•"/>
            </a:pPr>
            <a:r>
              <a:rPr altLang="ja-JP" dirty="0" kumimoji="1" lang="en-US" sz="1600">
                <a:solidFill>
                  <a:schemeClr val="bg1"/>
                </a:solidFill>
              </a:rPr>
              <a:t>Oracle TopLink</a:t>
            </a:r>
          </a:p>
          <a:p>
            <a:pPr indent="-285750" marL="285750">
              <a:lnSpc>
                <a:spcPct val="90000"/>
              </a:lnSpc>
              <a:buFont charset="0" panose="020B0604020202020204" pitchFamily="34" typeface="Arial"/>
              <a:buChar char="•"/>
            </a:pPr>
            <a:r>
              <a:rPr altLang="ja-JP" dirty="0" kumimoji="1" lang="en-US" sz="1600">
                <a:solidFill>
                  <a:schemeClr val="bg1"/>
                </a:solidFill>
              </a:rPr>
              <a:t>Oracle JDeveloper</a:t>
            </a:r>
          </a:p>
          <a:p>
            <a:pPr indent="-285750" marL="285750">
              <a:lnSpc>
                <a:spcPct val="90000"/>
              </a:lnSpc>
              <a:buFont charset="0" panose="020B0604020202020204" pitchFamily="34" typeface="Arial"/>
              <a:buChar char="•"/>
            </a:pPr>
            <a:r>
              <a:rPr altLang="ja-JP" dirty="0" kumimoji="1" lang="en-US" sz="1600">
                <a:solidFill>
                  <a:schemeClr val="bg1"/>
                </a:solidFill>
              </a:rPr>
              <a:t>Oracle Enterprise Pack of Eclipse</a:t>
            </a:r>
            <a:endParaRPr altLang="en-US" dirty="0" kumimoji="1" lang="ja-JP" sz="1600">
              <a:solidFill>
                <a:schemeClr val="bg1"/>
              </a:solidFill>
            </a:endParaRPr>
          </a:p>
        </p:txBody>
      </p:sp>
      <p:sp>
        <p:nvSpPr>
          <p:cNvPr id="18" name="Rectangle 17"/>
          <p:cNvSpPr/>
          <p:nvPr/>
        </p:nvSpPr>
        <p:spPr bwMode="gray">
          <a:xfrm>
            <a:off x="4928375" y="3952433"/>
            <a:ext cx="3240912" cy="1375993"/>
          </a:xfrm>
          <a:prstGeom prst="rect">
            <a:avLst/>
          </a:prstGeom>
          <a:ln/>
        </p:spPr>
        <p:style>
          <a:lnRef idx="3">
            <a:schemeClr val="lt1"/>
          </a:lnRef>
          <a:fillRef idx="1">
            <a:schemeClr val="accent4"/>
          </a:fillRef>
          <a:effectRef idx="1">
            <a:schemeClr val="accent4"/>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en-US" dirty="0" kumimoji="1" lang="ja-JP" sz="1600">
                <a:solidFill>
                  <a:schemeClr val="bg1"/>
                </a:solidFill>
              </a:rPr>
              <a:t>以下の機能</a:t>
            </a:r>
            <a:r>
              <a:rPr altLang="ja-JP" dirty="0" kumimoji="1" lang="en-US" sz="1600">
                <a:solidFill>
                  <a:schemeClr val="bg1"/>
                </a:solidFill>
              </a:rPr>
              <a:t>/</a:t>
            </a:r>
            <a:r>
              <a:rPr altLang="en-US" dirty="0" kumimoji="1" lang="ja-JP" sz="1600">
                <a:solidFill>
                  <a:schemeClr val="bg1"/>
                </a:solidFill>
              </a:rPr>
              <a:t>利点を使用可能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en-US" dirty="0" kumimoji="1" lang="ja-JP" sz="1600">
                <a:solidFill>
                  <a:schemeClr val="bg1"/>
                </a:solidFill>
              </a:rPr>
              <a:t>クラスタリング機能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en-US" dirty="0" kumimoji="1" lang="ja-JP" sz="1600">
                <a:solidFill>
                  <a:schemeClr val="bg1"/>
                </a:solidFill>
              </a:rPr>
              <a:t>マルチテナント構成 </a:t>
            </a:r>
            <a:r>
              <a:rPr altLang="ja-JP" dirty="0" kumimoji="1" lang="en-US" sz="1600">
                <a:solidFill>
                  <a:schemeClr val="bg1"/>
                </a:solidFill>
              </a:rPr>
              <a:t>(12cR2</a:t>
            </a:r>
            <a:r>
              <a:rPr altLang="en-US" dirty="0" kumimoji="1" lang="ja-JP" sz="1600">
                <a:solidFill>
                  <a:schemeClr val="bg1"/>
                </a:solidFill>
              </a:rPr>
              <a:t>のみ</a:t>
            </a:r>
            <a:r>
              <a:rPr altLang="ja-JP" dirty="0" kumimoji="1" lang="en-US" sz="1600">
                <a:solidFill>
                  <a:schemeClr val="bg1"/>
                </a:solidFill>
              </a:rPr>
              <a:t>)</a:t>
            </a:r>
          </a:p>
          <a:p>
            <a:pPr indent="-285750" marL="285750">
              <a:lnSpc>
                <a:spcPct val="90000"/>
              </a:lnSpc>
              <a:buFont charset="0" panose="020B0604020202020204" pitchFamily="34" typeface="Arial"/>
              <a:buChar char="•"/>
            </a:pPr>
            <a:r>
              <a:rPr altLang="ja-JP" dirty="0" kumimoji="1" lang="en-US" sz="1600">
                <a:solidFill>
                  <a:schemeClr val="bg1"/>
                </a:solidFill>
              </a:rPr>
              <a:t>Oracle Java SE Advanced</a:t>
            </a:r>
          </a:p>
          <a:p>
            <a:pPr indent="-285750" lvl="1" marL="742950">
              <a:lnSpc>
                <a:spcPct val="90000"/>
              </a:lnSpc>
              <a:buFont charset="0" panose="020B0604020202020204" pitchFamily="34" typeface="Arial"/>
              <a:buChar char="•"/>
            </a:pPr>
            <a:r>
              <a:rPr altLang="ja-JP" dirty="0" kumimoji="1" lang="en-US" sz="1600">
                <a:solidFill>
                  <a:schemeClr val="bg1"/>
                </a:solidFill>
              </a:rPr>
              <a:t>Java Flight Recorder</a:t>
            </a:r>
          </a:p>
          <a:p>
            <a:pPr indent="-285750" lvl="1" marL="742950">
              <a:lnSpc>
                <a:spcPct val="90000"/>
              </a:lnSpc>
              <a:buFont charset="0" panose="020B0604020202020204" pitchFamily="34" typeface="Arial"/>
              <a:buChar char="•"/>
            </a:pPr>
            <a:r>
              <a:rPr altLang="ja-JP" dirty="0" kumimoji="1" lang="en-US" sz="1600">
                <a:solidFill>
                  <a:schemeClr val="bg1"/>
                </a:solidFill>
              </a:rPr>
              <a:t>Java Mission Control</a:t>
            </a:r>
            <a:endParaRPr altLang="en-US" dirty="0" kumimoji="1" lang="ja-JP" sz="1600">
              <a:solidFill>
                <a:schemeClr val="bg1"/>
              </a:solidFill>
            </a:endParaRPr>
          </a:p>
        </p:txBody>
      </p:sp>
      <p:sp>
        <p:nvSpPr>
          <p:cNvPr id="19" name="Rectangle 18"/>
          <p:cNvSpPr/>
          <p:nvPr/>
        </p:nvSpPr>
        <p:spPr bwMode="gray">
          <a:xfrm>
            <a:off x="8225929" y="3168894"/>
            <a:ext cx="3240912" cy="1375993"/>
          </a:xfrm>
          <a:prstGeom prst="rect">
            <a:avLst/>
          </a:prstGeom>
          <a:ln/>
        </p:spPr>
        <p:style>
          <a:lnRef idx="3">
            <a:schemeClr val="lt1"/>
          </a:lnRef>
          <a:fillRef idx="1">
            <a:schemeClr val="accent6"/>
          </a:fillRef>
          <a:effectRef idx="1">
            <a:schemeClr val="accent6"/>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en-US" dirty="0" kumimoji="1" lang="ja-JP" sz="1600">
                <a:solidFill>
                  <a:schemeClr val="bg1"/>
                </a:solidFill>
              </a:rPr>
              <a:t>以下の機能</a:t>
            </a:r>
            <a:r>
              <a:rPr altLang="ja-JP" dirty="0" kumimoji="1" lang="en-US" sz="1600">
                <a:solidFill>
                  <a:schemeClr val="bg1"/>
                </a:solidFill>
              </a:rPr>
              <a:t>/</a:t>
            </a:r>
            <a:r>
              <a:rPr altLang="en-US" dirty="0" kumimoji="1" lang="ja-JP" sz="1600">
                <a:solidFill>
                  <a:schemeClr val="bg1"/>
                </a:solidFill>
              </a:rPr>
              <a:t>利点を使用可能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ja-JP" dirty="0" kumimoji="1" lang="en-US" sz="1600">
                <a:solidFill>
                  <a:schemeClr val="bg1"/>
                </a:solidFill>
              </a:rPr>
              <a:t>Active </a:t>
            </a:r>
            <a:r>
              <a:rPr altLang="ja-JP" dirty="0" err="1" kumimoji="1" lang="en-US" sz="1600">
                <a:solidFill>
                  <a:schemeClr val="bg1"/>
                </a:solidFill>
              </a:rPr>
              <a:t>Gridlink</a:t>
            </a:r>
            <a:r>
              <a:rPr altLang="ja-JP" dirty="0" kumimoji="1" lang="en-US" sz="1600">
                <a:solidFill>
                  <a:schemeClr val="bg1"/>
                </a:solidFill>
              </a:rPr>
              <a:t> for RAC</a:t>
            </a:r>
          </a:p>
          <a:p>
            <a:pPr indent="-285750" marL="285750">
              <a:lnSpc>
                <a:spcPct val="90000"/>
              </a:lnSpc>
              <a:buFont charset="0" panose="020B0604020202020204" pitchFamily="34" typeface="Arial"/>
              <a:buChar char="•"/>
            </a:pPr>
            <a:r>
              <a:rPr altLang="ja-JP" dirty="0" kumimoji="1" lang="en-US" sz="1600">
                <a:solidFill>
                  <a:schemeClr val="bg1"/>
                </a:solidFill>
              </a:rPr>
              <a:t>Oracle Coherence</a:t>
            </a:r>
            <a:br>
              <a:rPr altLang="ja-JP" dirty="0" kumimoji="1" lang="en-US" sz="1600">
                <a:solidFill>
                  <a:schemeClr val="bg1"/>
                </a:solidFill>
              </a:rPr>
            </a:br>
            <a:r>
              <a:rPr altLang="ja-JP" dirty="0" kumimoji="1" lang="en-US" sz="1600">
                <a:solidFill>
                  <a:schemeClr val="bg1"/>
                </a:solidFill>
              </a:rPr>
              <a:t>Enterprise Edition </a:t>
            </a:r>
            <a:r>
              <a:rPr altLang="en-US" dirty="0" kumimoji="1" lang="ja-JP" sz="1600">
                <a:solidFill>
                  <a:schemeClr val="bg1"/>
                </a:solidFill>
              </a:rPr>
              <a:t>データグリッド</a:t>
            </a:r>
          </a:p>
        </p:txBody>
      </p:sp>
      <p:sp>
        <p:nvSpPr>
          <p:cNvPr id="20" name="Plus Sign 19"/>
          <p:cNvSpPr/>
          <p:nvPr/>
        </p:nvSpPr>
        <p:spPr bwMode="gray">
          <a:xfrm>
            <a:off x="6340487" y="5331356"/>
            <a:ext cx="416688" cy="416688"/>
          </a:xfrm>
          <a:prstGeom prst="mathPlus">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1" name="Plus Sign 20"/>
          <p:cNvSpPr/>
          <p:nvPr/>
        </p:nvSpPr>
        <p:spPr bwMode="gray">
          <a:xfrm>
            <a:off x="9638041" y="4550099"/>
            <a:ext cx="416688" cy="416688"/>
          </a:xfrm>
          <a:prstGeom prst="mathPlus">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2" name="Rectangle 21"/>
          <p:cNvSpPr/>
          <p:nvPr/>
        </p:nvSpPr>
        <p:spPr bwMode="gray">
          <a:xfrm>
            <a:off x="4956188" y="5756584"/>
            <a:ext cx="3240912" cy="349760"/>
          </a:xfrm>
          <a:prstGeom prst="rect">
            <a:avLst/>
          </a:prstGeom>
          <a:ln/>
        </p:spPr>
        <p:style>
          <a:lnRef idx="3">
            <a:schemeClr val="lt1"/>
          </a:lnRef>
          <a:fillRef idx="1">
            <a:schemeClr val="accent2"/>
          </a:fillRef>
          <a:effectRef idx="1">
            <a:schemeClr val="accent2"/>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Standard Edition </a:t>
            </a:r>
            <a:r>
              <a:rPr altLang="en-US" dirty="0" kumimoji="1" lang="ja-JP" sz="1600">
                <a:solidFill>
                  <a:schemeClr val="bg1"/>
                </a:solidFill>
              </a:rPr>
              <a:t>の全機能と利点</a:t>
            </a:r>
            <a:endParaRPr altLang="ja-JP" dirty="0" kumimoji="1" lang="en-US" sz="1600">
              <a:solidFill>
                <a:schemeClr val="bg1"/>
              </a:solidFill>
            </a:endParaRPr>
          </a:p>
        </p:txBody>
      </p:sp>
      <p:sp>
        <p:nvSpPr>
          <p:cNvPr id="23" name="Rectangle 22"/>
          <p:cNvSpPr/>
          <p:nvPr/>
        </p:nvSpPr>
        <p:spPr bwMode="gray">
          <a:xfrm>
            <a:off x="8233975" y="4961973"/>
            <a:ext cx="3240912" cy="349623"/>
          </a:xfrm>
          <a:prstGeom prst="rect">
            <a:avLst/>
          </a:prstGeom>
          <a:ln/>
        </p:spPr>
        <p:style>
          <a:lnRef idx="3">
            <a:schemeClr val="lt1"/>
          </a:lnRef>
          <a:fillRef idx="1">
            <a:schemeClr val="accent4"/>
          </a:fillRef>
          <a:effectRef idx="1">
            <a:schemeClr val="accent4"/>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Enterprise Edition </a:t>
            </a:r>
            <a:r>
              <a:rPr altLang="en-US" dirty="0" kumimoji="1" lang="ja-JP" sz="1600">
                <a:solidFill>
                  <a:schemeClr val="bg1"/>
                </a:solidFill>
              </a:rPr>
              <a:t>の全機能と利点</a:t>
            </a:r>
            <a:endParaRPr altLang="ja-JP" dirty="0" kumimoji="1" lang="en-US" sz="1600">
              <a:solidFill>
                <a:schemeClr val="bg1"/>
              </a:solidFill>
            </a:endParaRPr>
          </a:p>
        </p:txBody>
      </p:sp>
      <p:sp>
        <p:nvSpPr>
          <p:cNvPr id="24" name="TextBox 23"/>
          <p:cNvSpPr txBox="1"/>
          <p:nvPr/>
        </p:nvSpPr>
        <p:spPr>
          <a:xfrm>
            <a:off x="1270160" y="3231925"/>
            <a:ext cx="2037099" cy="309062"/>
          </a:xfrm>
          <a:prstGeom prst="rect">
            <a:avLst/>
          </a:prstGeom>
          <a:noFill/>
        </p:spPr>
        <p:txBody>
          <a:bodyPr anchor="ctr" bIns="0" lIns="0" rIns="0" rtlCol="0" tIns="0" wrap="square">
            <a:noAutofit/>
          </a:bodyPr>
          <a:lstStyle/>
          <a:p>
            <a:pPr>
              <a:lnSpc>
                <a:spcPct val="90000"/>
              </a:lnSpc>
            </a:pPr>
            <a:r>
              <a:rPr altLang="en-US" b="1" dirty="0" kumimoji="1" lang="ja-JP" sz="2000">
                <a:solidFill>
                  <a:schemeClr val="accent2"/>
                </a:solidFill>
              </a:rPr>
              <a:t>シングル構成</a:t>
            </a:r>
            <a:r>
              <a:rPr altLang="ja-JP" b="1" dirty="0" kumimoji="1" lang="en-US" sz="2000">
                <a:solidFill>
                  <a:schemeClr val="accent2"/>
                </a:solidFill>
              </a:rPr>
              <a:t> </a:t>
            </a:r>
            <a:endParaRPr altLang="en-US" b="1" dirty="0" kumimoji="1" lang="ja-JP" sz="2000">
              <a:solidFill>
                <a:schemeClr val="accent2"/>
              </a:solidFill>
            </a:endParaRPr>
          </a:p>
        </p:txBody>
      </p:sp>
      <p:sp>
        <p:nvSpPr>
          <p:cNvPr id="25" name="TextBox 24"/>
          <p:cNvSpPr txBox="1"/>
          <p:nvPr/>
        </p:nvSpPr>
        <p:spPr>
          <a:xfrm>
            <a:off x="4567714" y="2368250"/>
            <a:ext cx="2037099" cy="309062"/>
          </a:xfrm>
          <a:prstGeom prst="rect">
            <a:avLst/>
          </a:prstGeom>
          <a:noFill/>
        </p:spPr>
        <p:txBody>
          <a:bodyPr anchor="ctr" bIns="0" lIns="0" rIns="0" rtlCol="0" tIns="0" wrap="square">
            <a:noAutofit/>
          </a:bodyPr>
          <a:lstStyle/>
          <a:p>
            <a:pPr>
              <a:lnSpc>
                <a:spcPct val="90000"/>
              </a:lnSpc>
            </a:pPr>
            <a:r>
              <a:rPr altLang="en-US" b="1" dirty="0" kumimoji="1" lang="ja-JP" sz="2000">
                <a:solidFill>
                  <a:schemeClr val="accent4"/>
                </a:solidFill>
              </a:rPr>
              <a:t>可用性構成</a:t>
            </a:r>
            <a:r>
              <a:rPr altLang="ja-JP" b="1" dirty="0" kumimoji="1" lang="en-US" sz="2000">
                <a:solidFill>
                  <a:schemeClr val="accent4"/>
                </a:solidFill>
              </a:rPr>
              <a:t> </a:t>
            </a:r>
            <a:endParaRPr altLang="en-US" b="1" dirty="0" kumimoji="1" lang="ja-JP" sz="2000">
              <a:solidFill>
                <a:schemeClr val="accent4"/>
              </a:solidFill>
            </a:endParaRPr>
          </a:p>
        </p:txBody>
      </p:sp>
      <p:sp>
        <p:nvSpPr>
          <p:cNvPr id="26" name="TextBox 25"/>
          <p:cNvSpPr txBox="1"/>
          <p:nvPr/>
        </p:nvSpPr>
        <p:spPr>
          <a:xfrm>
            <a:off x="7865268" y="1608664"/>
            <a:ext cx="2563522" cy="309062"/>
          </a:xfrm>
          <a:prstGeom prst="rect">
            <a:avLst/>
          </a:prstGeom>
          <a:noFill/>
        </p:spPr>
        <p:txBody>
          <a:bodyPr anchor="ctr" bIns="0" lIns="0" rIns="0" rtlCol="0" tIns="0" wrap="square">
            <a:noAutofit/>
          </a:bodyPr>
          <a:lstStyle/>
          <a:p>
            <a:pPr>
              <a:lnSpc>
                <a:spcPct val="90000"/>
              </a:lnSpc>
            </a:pPr>
            <a:r>
              <a:rPr altLang="en-US" b="1" dirty="0" kumimoji="1" lang="ja-JP" sz="2000">
                <a:solidFill>
                  <a:schemeClr val="accent6"/>
                </a:solidFill>
              </a:rPr>
              <a:t>フルレイヤ可用性構成</a:t>
            </a:r>
            <a:r>
              <a:rPr altLang="ja-JP" b="1" dirty="0" kumimoji="1" lang="en-US" sz="2000">
                <a:solidFill>
                  <a:schemeClr val="accent6"/>
                </a:solidFill>
              </a:rPr>
              <a:t> </a:t>
            </a:r>
            <a:endParaRPr altLang="en-US" b="1" dirty="0" kumimoji="1" lang="ja-JP" sz="2000">
              <a:solidFill>
                <a:schemeClr val="accent6"/>
              </a:solidFill>
            </a:endParaRPr>
          </a:p>
        </p:txBody>
      </p:sp>
      <p:sp>
        <p:nvSpPr>
          <p:cNvPr id="27" name="Plus Sign 26"/>
          <p:cNvSpPr/>
          <p:nvPr/>
        </p:nvSpPr>
        <p:spPr bwMode="gray">
          <a:xfrm>
            <a:off x="9618274" y="5331356"/>
            <a:ext cx="416688" cy="416688"/>
          </a:xfrm>
          <a:prstGeom prst="mathPlus">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8" name="Rectangle 27"/>
          <p:cNvSpPr/>
          <p:nvPr/>
        </p:nvSpPr>
        <p:spPr bwMode="gray">
          <a:xfrm>
            <a:off x="8233975" y="5756584"/>
            <a:ext cx="3240912" cy="349760"/>
          </a:xfrm>
          <a:prstGeom prst="rect">
            <a:avLst/>
          </a:prstGeom>
          <a:ln/>
        </p:spPr>
        <p:style>
          <a:lnRef idx="3">
            <a:schemeClr val="lt1"/>
          </a:lnRef>
          <a:fillRef idx="1">
            <a:schemeClr val="accent2"/>
          </a:fillRef>
          <a:effectRef idx="1">
            <a:schemeClr val="accent2"/>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Standard Edition </a:t>
            </a:r>
            <a:r>
              <a:rPr altLang="en-US" dirty="0" kumimoji="1" lang="ja-JP" sz="1600">
                <a:solidFill>
                  <a:schemeClr val="bg1"/>
                </a:solidFill>
              </a:rPr>
              <a:t>の全機能と利点</a:t>
            </a:r>
            <a:endParaRPr altLang="ja-JP" dirty="0" kumimoji="1" lang="en-US" sz="1600">
              <a:solidFill>
                <a:schemeClr val="bg1"/>
              </a:solidFill>
            </a:endParaRPr>
          </a:p>
        </p:txBody>
      </p:sp>
      <p:sp>
        <p:nvSpPr>
          <p:cNvPr id="5" name="Rectangle 4">
            <a:extLst>
              <a:ext uri="{FF2B5EF4-FFF2-40B4-BE49-F238E27FC236}">
                <a16:creationId xmlns:a16="http://schemas.microsoft.com/office/drawing/2014/main" id="{CD19E6FF-5943-4D6F-AE15-A055C6E4DD2A}"/>
              </a:ext>
            </a:extLst>
          </p:cNvPr>
          <p:cNvSpPr/>
          <p:nvPr/>
        </p:nvSpPr>
        <p:spPr bwMode="gray">
          <a:xfrm>
            <a:off x="1125861" y="1916832"/>
            <a:ext cx="6682766" cy="4320481"/>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9" name="Rectangle 28">
            <a:extLst>
              <a:ext uri="{FF2B5EF4-FFF2-40B4-BE49-F238E27FC236}">
                <a16:creationId xmlns:a16="http://schemas.microsoft.com/office/drawing/2014/main" id="{EA14C4D7-0656-4531-999C-FB9AFB6D3DE6}"/>
              </a:ext>
            </a:extLst>
          </p:cNvPr>
          <p:cNvSpPr/>
          <p:nvPr/>
        </p:nvSpPr>
        <p:spPr bwMode="gray">
          <a:xfrm>
            <a:off x="4484481" y="2221117"/>
            <a:ext cx="385795" cy="2509234"/>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30" name="Rectangle 29">
            <a:extLst>
              <a:ext uri="{FF2B5EF4-FFF2-40B4-BE49-F238E27FC236}">
                <a16:creationId xmlns:a16="http://schemas.microsoft.com/office/drawing/2014/main" id="{599A1792-C650-4148-817E-E1F7EF869C28}"/>
              </a:ext>
            </a:extLst>
          </p:cNvPr>
          <p:cNvSpPr/>
          <p:nvPr/>
        </p:nvSpPr>
        <p:spPr bwMode="gray">
          <a:xfrm>
            <a:off x="7808627" y="3921453"/>
            <a:ext cx="413237" cy="2315860"/>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Tree>
    <p:extLst>
      <p:ext uri="{BB962C8B-B14F-4D97-AF65-F5344CB8AC3E}">
        <p14:creationId xmlns:p14="http://schemas.microsoft.com/office/powerpoint/2010/main" val="277214156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38</a:t>
            </a:fld>
            <a:endParaRPr altLang="en-US" dirty="0" lang="ja-JP"/>
          </a:p>
        </p:txBody>
      </p:sp>
      <p:sp>
        <p:nvSpPr>
          <p:cNvPr id="3" name="Text Placeholder 2"/>
          <p:cNvSpPr>
            <a:spLocks noGrp="1"/>
          </p:cNvSpPr>
          <p:nvPr>
            <p:ph idx="13" sz="quarter" type="body"/>
          </p:nvPr>
        </p:nvSpPr>
        <p:spPr/>
        <p:txBody>
          <a:bodyPr/>
          <a:lstStyle/>
          <a:p>
            <a:r>
              <a:rPr altLang="en-US" dirty="0" kumimoji="1" lang="ja-JP"/>
              <a:t>１．サービス画面表示</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Step-1 </a:t>
            </a:r>
            <a:r>
              <a:rPr altLang="en-US" dirty="0" lang="ja-JP"/>
              <a:t>サービス画面</a:t>
            </a:r>
            <a:endParaRPr altLang="en-US" dirty="0" kumimoji="1" lang="ja-JP"/>
          </a:p>
        </p:txBody>
      </p:sp>
      <p:pic>
        <p:nvPicPr>
          <p:cNvPr id="5" name="Picture 4"/>
          <p:cNvPicPr>
            <a:picLocks noChangeAspect="1"/>
          </p:cNvPicPr>
          <p:nvPr/>
        </p:nvPicPr>
        <p:blipFill>
          <a:blip r:embed="rId2"/>
          <a:stretch>
            <a:fillRect/>
          </a:stretch>
        </p:blipFill>
        <p:spPr>
          <a:xfrm>
            <a:off x="1845426" y="1700808"/>
            <a:ext cx="8497972" cy="4528934"/>
          </a:xfrm>
          <a:prstGeom prst="rect">
            <a:avLst/>
          </a:prstGeom>
          <a:ln>
            <a:solidFill>
              <a:schemeClr val="tx1"/>
            </a:solidFill>
          </a:ln>
        </p:spPr>
      </p:pic>
    </p:spTree>
    <p:extLst>
      <p:ext uri="{BB962C8B-B14F-4D97-AF65-F5344CB8AC3E}">
        <p14:creationId xmlns:p14="http://schemas.microsoft.com/office/powerpoint/2010/main" val="375720493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39</a:t>
            </a:fld>
            <a:endParaRPr altLang="en-US" dirty="0" lang="ja-JP"/>
          </a:p>
        </p:txBody>
      </p:sp>
      <p:sp>
        <p:nvSpPr>
          <p:cNvPr id="3" name="Text Placeholder 2"/>
          <p:cNvSpPr>
            <a:spLocks noGrp="1"/>
          </p:cNvSpPr>
          <p:nvPr>
            <p:ph idx="13" sz="quarter" type="body"/>
          </p:nvPr>
        </p:nvSpPr>
        <p:spPr/>
        <p:txBody>
          <a:bodyPr/>
          <a:lstStyle/>
          <a:p>
            <a:r>
              <a:rPr altLang="en-US" dirty="0" lang="ja-JP"/>
              <a:t>２．サービス画面項目入力</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Step-1 </a:t>
            </a:r>
            <a:r>
              <a:rPr altLang="en-US" dirty="0" lang="ja-JP"/>
              <a:t>サービス画面</a:t>
            </a:r>
            <a:endParaRPr altLang="en-US" dirty="0" kumimoji="1" lang="ja-JP"/>
          </a:p>
        </p:txBody>
      </p:sp>
      <p:pic>
        <p:nvPicPr>
          <p:cNvPr id="5" name="Picture 4">
            <a:extLst>
              <a:ext uri="{FF2B5EF4-FFF2-40B4-BE49-F238E27FC236}">
                <a16:creationId xmlns:a16="http://schemas.microsoft.com/office/drawing/2014/main" id="{0559871C-7F43-46A9-82DE-F47B7A30961D}"/>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386771009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64E768-DF84-4862-965D-32814DB822CC}"/>
              </a:ext>
            </a:extLst>
          </p:cNvPr>
          <p:cNvSpPr>
            <a:spLocks noGrp="1"/>
          </p:cNvSpPr>
          <p:nvPr>
            <p:ph idx="12" sz="quarter" type="sldNum"/>
          </p:nvPr>
        </p:nvSpPr>
        <p:spPr/>
        <p:txBody>
          <a:bodyPr/>
          <a:lstStyle/>
          <a:p>
            <a:fld id="{C51EAA63-D034-42AE-91FA-B13B9518C7BE}" type="slidenum">
              <a:rPr altLang="ja-JP" lang="en-US" smtClean="0"/>
              <a:pPr/>
              <a:t>4</a:t>
            </a:fld>
            <a:endParaRPr altLang="en-US" dirty="0" lang="ja-JP"/>
          </a:p>
        </p:txBody>
      </p:sp>
      <p:pic>
        <p:nvPicPr>
          <p:cNvPr id="13" name="Picture 12">
            <a:extLst>
              <a:ext uri="{FF2B5EF4-FFF2-40B4-BE49-F238E27FC236}">
                <a16:creationId xmlns:a16="http://schemas.microsoft.com/office/drawing/2014/main" id="{AEA4B52F-4F35-48E5-BE55-EE81CE397669}"/>
              </a:ext>
            </a:extLst>
          </p:cNvPr>
          <p:cNvPicPr>
            <a:picLocks noChangeAspect="1"/>
          </p:cNvPicPr>
          <p:nvPr/>
        </p:nvPicPr>
        <p:blipFill>
          <a:blip r:embed="rId2"/>
          <a:stretch>
            <a:fillRect/>
          </a:stretch>
        </p:blipFill>
        <p:spPr>
          <a:xfrm>
            <a:off x="355617" y="542955"/>
            <a:ext cx="4991002" cy="2659919"/>
          </a:xfrm>
          <a:prstGeom prst="rect">
            <a:avLst/>
          </a:prstGeom>
          <a:ln>
            <a:solidFill>
              <a:schemeClr val="tx1"/>
            </a:solidFill>
          </a:ln>
        </p:spPr>
      </p:pic>
      <p:pic>
        <p:nvPicPr>
          <p:cNvPr id="14" name="Picture 13">
            <a:extLst>
              <a:ext uri="{FF2B5EF4-FFF2-40B4-BE49-F238E27FC236}">
                <a16:creationId xmlns:a16="http://schemas.microsoft.com/office/drawing/2014/main" id="{6E3F0C10-B47F-401A-86DE-7AB5518BBB5E}"/>
              </a:ext>
            </a:extLst>
          </p:cNvPr>
          <p:cNvPicPr>
            <a:picLocks noChangeAspect="1"/>
          </p:cNvPicPr>
          <p:nvPr/>
        </p:nvPicPr>
        <p:blipFill>
          <a:blip r:embed="rId3"/>
          <a:stretch>
            <a:fillRect/>
          </a:stretch>
        </p:blipFill>
        <p:spPr>
          <a:xfrm>
            <a:off x="1050903" y="2014026"/>
            <a:ext cx="4990397" cy="2659597"/>
          </a:xfrm>
          <a:prstGeom prst="rect">
            <a:avLst/>
          </a:prstGeom>
          <a:ln>
            <a:solidFill>
              <a:schemeClr val="tx1"/>
            </a:solidFill>
          </a:ln>
        </p:spPr>
      </p:pic>
      <p:pic>
        <p:nvPicPr>
          <p:cNvPr id="15" name="Picture 14">
            <a:extLst>
              <a:ext uri="{FF2B5EF4-FFF2-40B4-BE49-F238E27FC236}">
                <a16:creationId xmlns:a16="http://schemas.microsoft.com/office/drawing/2014/main" id="{298C0D0B-F0D1-482F-A6C2-A6DD1BB2927D}"/>
              </a:ext>
            </a:extLst>
          </p:cNvPr>
          <p:cNvPicPr>
            <a:picLocks noChangeAspect="1"/>
          </p:cNvPicPr>
          <p:nvPr/>
        </p:nvPicPr>
        <p:blipFill>
          <a:blip r:embed="rId4"/>
          <a:stretch>
            <a:fillRect/>
          </a:stretch>
        </p:blipFill>
        <p:spPr>
          <a:xfrm>
            <a:off x="1767671" y="3481072"/>
            <a:ext cx="4997950" cy="2663622"/>
          </a:xfrm>
          <a:prstGeom prst="rect">
            <a:avLst/>
          </a:prstGeom>
          <a:ln>
            <a:solidFill>
              <a:schemeClr val="tx1"/>
            </a:solidFill>
          </a:ln>
        </p:spPr>
      </p:pic>
      <p:sp>
        <p:nvSpPr>
          <p:cNvPr id="20" name="Title 10">
            <a:extLst>
              <a:ext uri="{FF2B5EF4-FFF2-40B4-BE49-F238E27FC236}">
                <a16:creationId xmlns:a16="http://schemas.microsoft.com/office/drawing/2014/main" id="{B9703EF5-B025-4820-A89A-A4025678D983}"/>
              </a:ext>
            </a:extLst>
          </p:cNvPr>
          <p:cNvSpPr txBox="1">
            <a:spLocks/>
          </p:cNvSpPr>
          <p:nvPr/>
        </p:nvSpPr>
        <p:spPr>
          <a:xfrm>
            <a:off x="4654252" y="2600324"/>
            <a:ext cx="7002761" cy="1371600"/>
          </a:xfrm>
          <a:prstGeom prst="rect">
            <a:avLst/>
          </a:prstGeom>
          <a:solidFill>
            <a:schemeClr val="bg1">
              <a:alpha val="70000"/>
            </a:schemeClr>
          </a:solidFill>
        </p:spPr>
        <p:txBody>
          <a:bodyPr anchor="b"/>
          <a:lstStyle>
            <a:lvl1pPr algn="l" defTabSz="914400" eaLnBrk="1" hangingPunct="1" latinLnBrk="0" rtl="0">
              <a:lnSpc>
                <a:spcPct val="80000"/>
              </a:lnSpc>
              <a:spcBef>
                <a:spcPct val="0"/>
              </a:spcBef>
              <a:buNone/>
              <a:defRPr kern="1200" kumimoji="1" sz="3600">
                <a:solidFill>
                  <a:schemeClr val="tx1"/>
                </a:solidFill>
                <a:latin typeface="+mj-lt"/>
                <a:ea typeface="+mj-ea"/>
                <a:cs typeface="+mj-cs"/>
              </a:defRPr>
            </a:lvl1pPr>
          </a:lstStyle>
          <a:p>
            <a:r>
              <a:rPr altLang="en-US" dirty="0" lang="ja-JP"/>
              <a:t>インスタンス作成ウィザード</a:t>
            </a:r>
          </a:p>
        </p:txBody>
      </p:sp>
      <p:sp>
        <p:nvSpPr>
          <p:cNvPr id="21" name="Text Placeholder 11">
            <a:extLst>
              <a:ext uri="{FF2B5EF4-FFF2-40B4-BE49-F238E27FC236}">
                <a16:creationId xmlns:a16="http://schemas.microsoft.com/office/drawing/2014/main" id="{34DA138B-6FA4-46FC-B01D-E059EB1BE8EF}"/>
              </a:ext>
            </a:extLst>
          </p:cNvPr>
          <p:cNvSpPr txBox="1">
            <a:spLocks/>
          </p:cNvSpPr>
          <p:nvPr/>
        </p:nvSpPr>
        <p:spPr>
          <a:xfrm>
            <a:off x="4654252" y="4038598"/>
            <a:ext cx="7002761" cy="914400"/>
          </a:xfrm>
          <a:prstGeom prst="rect">
            <a:avLst/>
          </a:prstGeom>
          <a:solidFill>
            <a:schemeClr val="bg1">
              <a:alpha val="70000"/>
            </a:schemeClr>
          </a:solidFill>
        </p:spPr>
        <p:txBody>
          <a:bodyPr/>
          <a:lstStyle>
            <a:lvl1pPr algn="l" defTabSz="914400" eaLnBrk="1" hangingPunct="1" indent="-228600" latinLnBrk="0" marL="228600" rtl="0">
              <a:lnSpc>
                <a:spcPct val="90000"/>
              </a:lnSpc>
              <a:spcBef>
                <a:spcPts val="1200"/>
              </a:spcBef>
              <a:buClr>
                <a:schemeClr val="tx1">
                  <a:lumMod val="60000"/>
                  <a:lumOff val="40000"/>
                </a:schemeClr>
              </a:buClr>
              <a:buFont charset="0" panose="020B0604020202020204" pitchFamily="34" typeface="Arial"/>
              <a:buChar char="•"/>
              <a:defRPr kern="1200" kumimoji="1" sz="2800">
                <a:solidFill>
                  <a:schemeClr val="tx1"/>
                </a:solidFill>
                <a:latin typeface="+mn-lt"/>
                <a:ea typeface="+mn-ea"/>
                <a:cs typeface="+mn-cs"/>
              </a:defRPr>
            </a:lvl1pPr>
            <a:lvl2pPr algn="l" defTabSz="914400" eaLnBrk="1" hangingPunct="1" indent="-228600" latinLnBrk="0" marL="502920" rtl="0">
              <a:lnSpc>
                <a:spcPct val="90000"/>
              </a:lnSpc>
              <a:spcBef>
                <a:spcPts val="800"/>
              </a:spcBef>
              <a:buClr>
                <a:schemeClr val="tx1">
                  <a:lumMod val="60000"/>
                  <a:lumOff val="40000"/>
                </a:schemeClr>
              </a:buClr>
              <a:buFont charset="0" panose="020B0604020202020204" pitchFamily="34" typeface="Arial"/>
              <a:buChar char="–"/>
              <a:defRPr kern="1200" kumimoji="1" sz="2400">
                <a:solidFill>
                  <a:schemeClr val="tx1"/>
                </a:solidFill>
                <a:latin typeface="+mn-lt"/>
                <a:ea typeface="+mn-ea"/>
                <a:cs typeface="+mn-cs"/>
              </a:defRPr>
            </a:lvl2pPr>
            <a:lvl3pPr algn="l" defTabSz="914400" eaLnBrk="1" hangingPunct="1" indent="-182880" latinLnBrk="0" marL="731520" rtl="0">
              <a:lnSpc>
                <a:spcPct val="90000"/>
              </a:lnSpc>
              <a:spcBef>
                <a:spcPts val="600"/>
              </a:spcBef>
              <a:buClr>
                <a:schemeClr val="tx1">
                  <a:lumMod val="60000"/>
                  <a:lumOff val="40000"/>
                </a:schemeClr>
              </a:buClr>
              <a:buFont charset="0" panose="020B0604020202020204" pitchFamily="34" typeface="Arial"/>
              <a:buChar char="•"/>
              <a:defRPr kern="1200" kumimoji="1" sz="2000">
                <a:solidFill>
                  <a:schemeClr val="tx1"/>
                </a:solidFill>
                <a:latin typeface="+mn-lt"/>
                <a:ea typeface="+mn-ea"/>
                <a:cs typeface="+mn-cs"/>
              </a:defRPr>
            </a:lvl3pPr>
            <a:lvl4pPr algn="l" defTabSz="914400" eaLnBrk="1" hangingPunct="1" indent="-182880" latinLnBrk="0" marL="960120" rtl="0">
              <a:lnSpc>
                <a:spcPct val="90000"/>
              </a:lnSpc>
              <a:spcBef>
                <a:spcPts val="600"/>
              </a:spcBef>
              <a:buClr>
                <a:schemeClr val="tx1">
                  <a:lumMod val="60000"/>
                  <a:lumOff val="40000"/>
                </a:schemeClr>
              </a:buClr>
              <a:buFont charset="0" panose="020B0604020202020204" pitchFamily="34" typeface="Arial"/>
              <a:buChar char="–"/>
              <a:defRPr kern="1200" kumimoji="1" sz="1800">
                <a:solidFill>
                  <a:schemeClr val="tx1"/>
                </a:solidFill>
                <a:latin typeface="+mn-lt"/>
                <a:ea typeface="+mn-ea"/>
                <a:cs typeface="+mn-cs"/>
              </a:defRPr>
            </a:lvl4pPr>
            <a:lvl5pPr algn="l" defTabSz="914400" eaLnBrk="1" hangingPunct="1" indent="-182880" latinLnBrk="0" marL="11887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5pPr>
            <a:lvl6pPr algn="l" defTabSz="914400" eaLnBrk="1" hangingPunct="1" indent="-182880" latinLnBrk="0" marL="14173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6pPr>
            <a:lvl7pPr algn="l" defTabSz="914400" eaLnBrk="1" hangingPunct="1" indent="-182880" latinLnBrk="0" marL="16459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7pPr>
            <a:lvl8pPr algn="l" defTabSz="914400" eaLnBrk="1" hangingPunct="1" indent="-182880" latinLnBrk="0" marL="18745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8pPr>
            <a:lvl9pPr algn="l" defTabSz="914400" eaLnBrk="1" hangingPunct="1" indent="-182880" latinLnBrk="0" marL="21031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9pPr>
          </a:lstStyle>
          <a:p>
            <a:pPr indent="0" marL="0">
              <a:buNone/>
            </a:pPr>
            <a:r>
              <a:rPr altLang="ja-JP" dirty="0" lang="en-US"/>
              <a:t>Java Cloud Service </a:t>
            </a:r>
            <a:r>
              <a:rPr altLang="en-US" dirty="0" lang="ja-JP"/>
              <a:t>インスタンス作成フロー</a:t>
            </a:r>
          </a:p>
        </p:txBody>
      </p:sp>
    </p:spTree>
    <p:extLst>
      <p:ext uri="{BB962C8B-B14F-4D97-AF65-F5344CB8AC3E}">
        <p14:creationId xmlns:p14="http://schemas.microsoft.com/office/powerpoint/2010/main" val="228619389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40</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１．サービス詳細画面表示</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B1381BC1-0840-4CCA-AB20-B7517542DA3D}"/>
              </a:ext>
            </a:extLst>
          </p:cNvPr>
          <p:cNvPicPr>
            <a:picLocks noChangeAspect="1"/>
          </p:cNvPicPr>
          <p:nvPr/>
        </p:nvPicPr>
        <p:blipFill>
          <a:blip r:embed="rId2"/>
          <a:stretch>
            <a:fillRect/>
          </a:stretch>
        </p:blipFill>
        <p:spPr>
          <a:xfrm>
            <a:off x="1845940" y="1709535"/>
            <a:ext cx="8496944" cy="4528386"/>
          </a:xfrm>
          <a:prstGeom prst="rect">
            <a:avLst/>
          </a:prstGeom>
          <a:ln>
            <a:solidFill>
              <a:schemeClr val="tx1"/>
            </a:solidFill>
          </a:ln>
        </p:spPr>
      </p:pic>
    </p:spTree>
    <p:extLst>
      <p:ext uri="{BB962C8B-B14F-4D97-AF65-F5344CB8AC3E}">
        <p14:creationId xmlns:p14="http://schemas.microsoft.com/office/powerpoint/2010/main" val="383753058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41</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２．</a:t>
            </a:r>
            <a:r>
              <a:rPr altLang="ja-JP" dirty="0" lang="en-US"/>
              <a:t>SSH</a:t>
            </a:r>
            <a:r>
              <a:rPr altLang="en-US" dirty="0" lang="ja-JP"/>
              <a:t>公開鍵の指定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D99AB1AE-8086-4D2F-B6CE-0671B8095C46}"/>
              </a:ext>
            </a:extLst>
          </p:cNvPr>
          <p:cNvPicPr>
            <a:picLocks noChangeAspect="1"/>
          </p:cNvPicPr>
          <p:nvPr/>
        </p:nvPicPr>
        <p:blipFill>
          <a:blip r:embed="rId2"/>
          <a:stretch>
            <a:fillRect/>
          </a:stretch>
        </p:blipFill>
        <p:spPr>
          <a:xfrm>
            <a:off x="1845940" y="1708926"/>
            <a:ext cx="8496944" cy="4528386"/>
          </a:xfrm>
          <a:prstGeom prst="rect">
            <a:avLst/>
          </a:prstGeom>
          <a:ln>
            <a:solidFill>
              <a:schemeClr val="tx1"/>
            </a:solidFill>
          </a:ln>
        </p:spPr>
      </p:pic>
    </p:spTree>
    <p:extLst>
      <p:ext uri="{BB962C8B-B14F-4D97-AF65-F5344CB8AC3E}">
        <p14:creationId xmlns:p14="http://schemas.microsoft.com/office/powerpoint/2010/main" val="315978442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42</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３．クラスタサイズの選択</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CEF2E1BA-C683-4B2C-9BCC-AD70FFEDF201}"/>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129671522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43</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４．</a:t>
            </a:r>
            <a:r>
              <a:rPr altLang="ja-JP" dirty="0" lang="en-US"/>
              <a:t>WebLogic </a:t>
            </a:r>
            <a:r>
              <a:rPr altLang="en-US" dirty="0" lang="ja-JP"/>
              <a:t>管理ユーザ及びパスワードの指定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D84ADE16-BD78-4894-B85F-50E00ADEEC94}"/>
              </a:ext>
            </a:extLst>
          </p:cNvPr>
          <p:cNvPicPr>
            <a:picLocks noChangeAspect="1"/>
          </p:cNvPicPr>
          <p:nvPr/>
        </p:nvPicPr>
        <p:blipFill>
          <a:blip r:embed="rId2"/>
          <a:stretch>
            <a:fillRect/>
          </a:stretch>
        </p:blipFill>
        <p:spPr>
          <a:xfrm>
            <a:off x="1837138" y="1701883"/>
            <a:ext cx="8514548" cy="4537768"/>
          </a:xfrm>
          <a:prstGeom prst="rect">
            <a:avLst/>
          </a:prstGeom>
          <a:ln>
            <a:solidFill>
              <a:schemeClr val="tx1"/>
            </a:solidFill>
          </a:ln>
        </p:spPr>
      </p:pic>
    </p:spTree>
    <p:extLst>
      <p:ext uri="{BB962C8B-B14F-4D97-AF65-F5344CB8AC3E}">
        <p14:creationId xmlns:p14="http://schemas.microsoft.com/office/powerpoint/2010/main" val="42139039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36EA1E-A060-4BAE-8374-CECD64C5A927}"/>
              </a:ext>
            </a:extLst>
          </p:cNvPr>
          <p:cNvSpPr>
            <a:spLocks noGrp="1"/>
          </p:cNvSpPr>
          <p:nvPr>
            <p:ph idx="12" sz="quarter" type="sldNum"/>
          </p:nvPr>
        </p:nvSpPr>
        <p:spPr/>
        <p:txBody>
          <a:bodyPr/>
          <a:lstStyle/>
          <a:p>
            <a:fld id="{C51EAA63-D034-42AE-91FA-B13B9518C7BE}" type="slidenum">
              <a:rPr altLang="ja-JP" lang="en-US" smtClean="0"/>
              <a:pPr/>
              <a:t>44</a:t>
            </a:fld>
            <a:endParaRPr altLang="en-US" dirty="0" lang="ja-JP"/>
          </a:p>
        </p:txBody>
      </p:sp>
      <p:sp>
        <p:nvSpPr>
          <p:cNvPr id="3" name="Text Placeholder 2">
            <a:extLst>
              <a:ext uri="{FF2B5EF4-FFF2-40B4-BE49-F238E27FC236}">
                <a16:creationId xmlns:a16="http://schemas.microsoft.com/office/drawing/2014/main" id="{C18754BA-F74E-4BDD-A8C5-546949D3A01F}"/>
              </a:ext>
            </a:extLst>
          </p:cNvPr>
          <p:cNvSpPr>
            <a:spLocks noGrp="1"/>
          </p:cNvSpPr>
          <p:nvPr>
            <p:ph idx="13" sz="quarter" type="body"/>
          </p:nvPr>
        </p:nvSpPr>
        <p:spPr/>
        <p:txBody>
          <a:bodyPr/>
          <a:lstStyle/>
          <a:p>
            <a:r>
              <a:rPr altLang="en-US" dirty="0" lang="ja-JP"/>
              <a:t>５．</a:t>
            </a:r>
            <a:r>
              <a:rPr altLang="ja-JP" dirty="0" lang="en-US"/>
              <a:t>Coherence </a:t>
            </a:r>
            <a:r>
              <a:rPr altLang="en-US" dirty="0" lang="ja-JP"/>
              <a:t>容量ユニットの指定</a:t>
            </a:r>
          </a:p>
        </p:txBody>
      </p:sp>
      <p:sp>
        <p:nvSpPr>
          <p:cNvPr id="4" name="Title 3">
            <a:extLst>
              <a:ext uri="{FF2B5EF4-FFF2-40B4-BE49-F238E27FC236}">
                <a16:creationId xmlns:a16="http://schemas.microsoft.com/office/drawing/2014/main" id="{7710F380-4357-49ED-8C51-D8BF155F43A4}"/>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a:extLst>
              <a:ext uri="{FF2B5EF4-FFF2-40B4-BE49-F238E27FC236}">
                <a16:creationId xmlns:a16="http://schemas.microsoft.com/office/drawing/2014/main" id="{CF916CA5-003F-4715-A686-91E21FF05CE3}"/>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55777067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36EA1E-A060-4BAE-8374-CECD64C5A927}"/>
              </a:ext>
            </a:extLst>
          </p:cNvPr>
          <p:cNvSpPr>
            <a:spLocks noGrp="1"/>
          </p:cNvSpPr>
          <p:nvPr>
            <p:ph idx="12" sz="quarter" type="sldNum"/>
          </p:nvPr>
        </p:nvSpPr>
        <p:spPr/>
        <p:txBody>
          <a:bodyPr/>
          <a:lstStyle/>
          <a:p>
            <a:fld id="{C51EAA63-D034-42AE-91FA-B13B9518C7BE}" type="slidenum">
              <a:rPr altLang="ja-JP" lang="en-US" smtClean="0"/>
              <a:pPr/>
              <a:t>45</a:t>
            </a:fld>
            <a:endParaRPr altLang="en-US" dirty="0" lang="ja-JP"/>
          </a:p>
        </p:txBody>
      </p:sp>
      <p:sp>
        <p:nvSpPr>
          <p:cNvPr id="3" name="Text Placeholder 2">
            <a:extLst>
              <a:ext uri="{FF2B5EF4-FFF2-40B4-BE49-F238E27FC236}">
                <a16:creationId xmlns:a16="http://schemas.microsoft.com/office/drawing/2014/main" id="{C18754BA-F74E-4BDD-A8C5-546949D3A01F}"/>
              </a:ext>
            </a:extLst>
          </p:cNvPr>
          <p:cNvSpPr>
            <a:spLocks noGrp="1"/>
          </p:cNvSpPr>
          <p:nvPr>
            <p:ph idx="13" sz="quarter" type="body"/>
          </p:nvPr>
        </p:nvSpPr>
        <p:spPr/>
        <p:txBody>
          <a:bodyPr/>
          <a:lstStyle/>
          <a:p>
            <a:r>
              <a:rPr altLang="en-US" dirty="0" lang="ja-JP"/>
              <a:t>６．</a:t>
            </a:r>
            <a:r>
              <a:rPr altLang="ja-JP" dirty="0" lang="en-US"/>
              <a:t>Coherence </a:t>
            </a:r>
            <a:r>
              <a:rPr altLang="en-US" dirty="0" lang="ja-JP"/>
              <a:t>容量ユニットのカスタム構成を指定</a:t>
            </a:r>
          </a:p>
        </p:txBody>
      </p:sp>
      <p:sp>
        <p:nvSpPr>
          <p:cNvPr id="4" name="Title 3">
            <a:extLst>
              <a:ext uri="{FF2B5EF4-FFF2-40B4-BE49-F238E27FC236}">
                <a16:creationId xmlns:a16="http://schemas.microsoft.com/office/drawing/2014/main" id="{7710F380-4357-49ED-8C51-D8BF155F43A4}"/>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88B9147E-3A4F-44A5-AD70-176B9359592E}"/>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418975194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36EA1E-A060-4BAE-8374-CECD64C5A927}"/>
              </a:ext>
            </a:extLst>
          </p:cNvPr>
          <p:cNvSpPr>
            <a:spLocks noGrp="1"/>
          </p:cNvSpPr>
          <p:nvPr>
            <p:ph idx="12" sz="quarter" type="sldNum"/>
          </p:nvPr>
        </p:nvSpPr>
        <p:spPr/>
        <p:txBody>
          <a:bodyPr/>
          <a:lstStyle/>
          <a:p>
            <a:fld id="{C51EAA63-D034-42AE-91FA-B13B9518C7BE}" type="slidenum">
              <a:rPr altLang="ja-JP" lang="en-US" smtClean="0"/>
              <a:pPr/>
              <a:t>46</a:t>
            </a:fld>
            <a:endParaRPr altLang="en-US" dirty="0" lang="ja-JP"/>
          </a:p>
        </p:txBody>
      </p:sp>
      <p:sp>
        <p:nvSpPr>
          <p:cNvPr id="3" name="Text Placeholder 2">
            <a:extLst>
              <a:ext uri="{FF2B5EF4-FFF2-40B4-BE49-F238E27FC236}">
                <a16:creationId xmlns:a16="http://schemas.microsoft.com/office/drawing/2014/main" id="{C18754BA-F74E-4BDD-A8C5-546949D3A01F}"/>
              </a:ext>
            </a:extLst>
          </p:cNvPr>
          <p:cNvSpPr>
            <a:spLocks noGrp="1"/>
          </p:cNvSpPr>
          <p:nvPr>
            <p:ph idx="13" sz="quarter" type="body"/>
          </p:nvPr>
        </p:nvSpPr>
        <p:spPr/>
        <p:txBody>
          <a:bodyPr/>
          <a:lstStyle/>
          <a:p>
            <a:r>
              <a:rPr altLang="en-US" dirty="0" lang="ja-JP"/>
              <a:t>７．</a:t>
            </a:r>
            <a:r>
              <a:rPr altLang="ja-JP" dirty="0" lang="en-US"/>
              <a:t>Coherence </a:t>
            </a:r>
            <a:r>
              <a:rPr altLang="en-US" dirty="0" lang="ja-JP"/>
              <a:t>容量ユニットのコンピュート・シェイプを指定</a:t>
            </a:r>
          </a:p>
        </p:txBody>
      </p:sp>
      <p:sp>
        <p:nvSpPr>
          <p:cNvPr id="4" name="Title 3">
            <a:extLst>
              <a:ext uri="{FF2B5EF4-FFF2-40B4-BE49-F238E27FC236}">
                <a16:creationId xmlns:a16="http://schemas.microsoft.com/office/drawing/2014/main" id="{7710F380-4357-49ED-8C51-D8BF155F43A4}"/>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7" name="Picture 6">
            <a:extLst>
              <a:ext uri="{FF2B5EF4-FFF2-40B4-BE49-F238E27FC236}">
                <a16:creationId xmlns:a16="http://schemas.microsoft.com/office/drawing/2014/main" id="{A3283136-1B71-4A1C-A50E-8B938773F370}"/>
              </a:ext>
            </a:extLst>
          </p:cNvPr>
          <p:cNvPicPr>
            <a:picLocks noChangeAspect="1"/>
          </p:cNvPicPr>
          <p:nvPr/>
        </p:nvPicPr>
        <p:blipFill>
          <a:blip r:embed="rId2"/>
          <a:stretch>
            <a:fillRect/>
          </a:stretch>
        </p:blipFill>
        <p:spPr>
          <a:xfrm>
            <a:off x="1845940" y="1700808"/>
            <a:ext cx="8512176" cy="4536504"/>
          </a:xfrm>
          <a:prstGeom prst="rect">
            <a:avLst/>
          </a:prstGeom>
          <a:ln>
            <a:solidFill>
              <a:schemeClr val="tx1"/>
            </a:solidFill>
          </a:ln>
        </p:spPr>
      </p:pic>
    </p:spTree>
    <p:extLst>
      <p:ext uri="{BB962C8B-B14F-4D97-AF65-F5344CB8AC3E}">
        <p14:creationId xmlns:p14="http://schemas.microsoft.com/office/powerpoint/2010/main" val="87714521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36EA1E-A060-4BAE-8374-CECD64C5A927}"/>
              </a:ext>
            </a:extLst>
          </p:cNvPr>
          <p:cNvSpPr>
            <a:spLocks noGrp="1"/>
          </p:cNvSpPr>
          <p:nvPr>
            <p:ph idx="12" sz="quarter" type="sldNum"/>
          </p:nvPr>
        </p:nvSpPr>
        <p:spPr/>
        <p:txBody>
          <a:bodyPr/>
          <a:lstStyle/>
          <a:p>
            <a:fld id="{C51EAA63-D034-42AE-91FA-B13B9518C7BE}" type="slidenum">
              <a:rPr altLang="ja-JP" lang="en-US" smtClean="0"/>
              <a:pPr/>
              <a:t>47</a:t>
            </a:fld>
            <a:endParaRPr altLang="en-US" dirty="0" lang="ja-JP"/>
          </a:p>
        </p:txBody>
      </p:sp>
      <p:sp>
        <p:nvSpPr>
          <p:cNvPr id="3" name="Text Placeholder 2">
            <a:extLst>
              <a:ext uri="{FF2B5EF4-FFF2-40B4-BE49-F238E27FC236}">
                <a16:creationId xmlns:a16="http://schemas.microsoft.com/office/drawing/2014/main" id="{C18754BA-F74E-4BDD-A8C5-546949D3A01F}"/>
              </a:ext>
            </a:extLst>
          </p:cNvPr>
          <p:cNvSpPr>
            <a:spLocks noGrp="1"/>
          </p:cNvSpPr>
          <p:nvPr>
            <p:ph idx="13" sz="quarter" type="body"/>
          </p:nvPr>
        </p:nvSpPr>
        <p:spPr/>
        <p:txBody>
          <a:bodyPr/>
          <a:lstStyle/>
          <a:p>
            <a:r>
              <a:rPr altLang="en-US" dirty="0" lang="ja-JP"/>
              <a:t>８．</a:t>
            </a:r>
            <a:r>
              <a:rPr altLang="ja-JP" dirty="0" lang="en-US"/>
              <a:t>Coherence </a:t>
            </a:r>
            <a:r>
              <a:rPr altLang="en-US" dirty="0" lang="ja-JP"/>
              <a:t>容量ユニットを構成する</a:t>
            </a:r>
            <a:r>
              <a:rPr altLang="ja-JP" dirty="0" lang="en-US"/>
              <a:t>VM</a:t>
            </a:r>
            <a:r>
              <a:rPr altLang="en-US" dirty="0" lang="ja-JP"/>
              <a:t>数を指定</a:t>
            </a:r>
          </a:p>
        </p:txBody>
      </p:sp>
      <p:sp>
        <p:nvSpPr>
          <p:cNvPr id="4" name="Title 3">
            <a:extLst>
              <a:ext uri="{FF2B5EF4-FFF2-40B4-BE49-F238E27FC236}">
                <a16:creationId xmlns:a16="http://schemas.microsoft.com/office/drawing/2014/main" id="{7710F380-4357-49ED-8C51-D8BF155F43A4}"/>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EF0E7717-CD08-4C80-800D-53F6DA8DA1DF}"/>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4437129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36EA1E-A060-4BAE-8374-CECD64C5A927}"/>
              </a:ext>
            </a:extLst>
          </p:cNvPr>
          <p:cNvSpPr>
            <a:spLocks noGrp="1"/>
          </p:cNvSpPr>
          <p:nvPr>
            <p:ph idx="12" sz="quarter" type="sldNum"/>
          </p:nvPr>
        </p:nvSpPr>
        <p:spPr/>
        <p:txBody>
          <a:bodyPr/>
          <a:lstStyle/>
          <a:p>
            <a:fld id="{C51EAA63-D034-42AE-91FA-B13B9518C7BE}" type="slidenum">
              <a:rPr altLang="ja-JP" lang="en-US" smtClean="0"/>
              <a:pPr/>
              <a:t>48</a:t>
            </a:fld>
            <a:endParaRPr altLang="en-US" dirty="0" lang="ja-JP"/>
          </a:p>
        </p:txBody>
      </p:sp>
      <p:sp>
        <p:nvSpPr>
          <p:cNvPr id="3" name="Text Placeholder 2">
            <a:extLst>
              <a:ext uri="{FF2B5EF4-FFF2-40B4-BE49-F238E27FC236}">
                <a16:creationId xmlns:a16="http://schemas.microsoft.com/office/drawing/2014/main" id="{C18754BA-F74E-4BDD-A8C5-546949D3A01F}"/>
              </a:ext>
            </a:extLst>
          </p:cNvPr>
          <p:cNvSpPr>
            <a:spLocks noGrp="1"/>
          </p:cNvSpPr>
          <p:nvPr>
            <p:ph idx="13" sz="quarter" type="body"/>
          </p:nvPr>
        </p:nvSpPr>
        <p:spPr/>
        <p:txBody>
          <a:bodyPr/>
          <a:lstStyle/>
          <a:p>
            <a:r>
              <a:rPr altLang="en-US" dirty="0" lang="ja-JP"/>
              <a:t>９．各</a:t>
            </a:r>
            <a:r>
              <a:rPr altLang="ja-JP" dirty="0" lang="en-US"/>
              <a:t>VM</a:t>
            </a:r>
            <a:r>
              <a:rPr altLang="en-US" dirty="0" lang="ja-JP"/>
              <a:t>で起動する </a:t>
            </a:r>
            <a:r>
              <a:rPr altLang="ja-JP" dirty="0" lang="en-US"/>
              <a:t>Managed Coherence </a:t>
            </a:r>
            <a:r>
              <a:rPr altLang="en-US" dirty="0" lang="ja-JP"/>
              <a:t>サーバの数を指定</a:t>
            </a:r>
          </a:p>
        </p:txBody>
      </p:sp>
      <p:sp>
        <p:nvSpPr>
          <p:cNvPr id="4" name="Title 3">
            <a:extLst>
              <a:ext uri="{FF2B5EF4-FFF2-40B4-BE49-F238E27FC236}">
                <a16:creationId xmlns:a16="http://schemas.microsoft.com/office/drawing/2014/main" id="{7710F380-4357-49ED-8C51-D8BF155F43A4}"/>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0466099B-45C4-4B52-9618-FF4EB1AFFD1D}"/>
              </a:ext>
            </a:extLst>
          </p:cNvPr>
          <p:cNvPicPr>
            <a:picLocks noChangeAspect="1"/>
          </p:cNvPicPr>
          <p:nvPr/>
        </p:nvPicPr>
        <p:blipFill>
          <a:blip r:embed="rId2"/>
          <a:stretch>
            <a:fillRect/>
          </a:stretch>
        </p:blipFill>
        <p:spPr>
          <a:xfrm>
            <a:off x="1845940" y="1700808"/>
            <a:ext cx="8512176" cy="4536504"/>
          </a:xfrm>
          <a:prstGeom prst="rect">
            <a:avLst/>
          </a:prstGeom>
          <a:ln>
            <a:solidFill>
              <a:schemeClr val="tx1"/>
            </a:solidFill>
          </a:ln>
        </p:spPr>
      </p:pic>
    </p:spTree>
    <p:extLst>
      <p:ext uri="{BB962C8B-B14F-4D97-AF65-F5344CB8AC3E}">
        <p14:creationId xmlns:p14="http://schemas.microsoft.com/office/powerpoint/2010/main" val="76194460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49</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１０．ドメイン・パーティション数の指定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02950ED1-72ED-4570-A587-7E7C0B8870FD}"/>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27078412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5</a:t>
            </a:fld>
            <a:endParaRPr altLang="en-US" dirty="0" lang="ja-JP"/>
          </a:p>
        </p:txBody>
      </p:sp>
      <p:sp>
        <p:nvSpPr>
          <p:cNvPr id="3" name="Text Placeholder 2"/>
          <p:cNvSpPr>
            <a:spLocks noGrp="1"/>
          </p:cNvSpPr>
          <p:nvPr>
            <p:ph idx="13" sz="quarter" type="body"/>
          </p:nvPr>
        </p:nvSpPr>
        <p:spPr/>
        <p:txBody>
          <a:bodyPr/>
          <a:lstStyle/>
          <a:p>
            <a:r>
              <a:rPr altLang="en-US" dirty="0" kumimoji="1" lang="ja-JP"/>
              <a:t>シングル構成の構成方法</a:t>
            </a:r>
          </a:p>
        </p:txBody>
      </p:sp>
      <p:sp>
        <p:nvSpPr>
          <p:cNvPr id="4" name="Title 3"/>
          <p:cNvSpPr>
            <a:spLocks noGrp="1"/>
          </p:cNvSpPr>
          <p:nvPr>
            <p:ph type="title"/>
          </p:nvPr>
        </p:nvSpPr>
        <p:spPr/>
        <p:txBody>
          <a:bodyPr/>
          <a:lstStyle/>
          <a:p>
            <a:r>
              <a:rPr altLang="ja-JP" dirty="0" kumimoji="1" lang="en-US"/>
              <a:t>Standard Edition </a:t>
            </a:r>
            <a:r>
              <a:rPr altLang="en-US" dirty="0" kumimoji="1" lang="ja-JP"/>
              <a:t>作成手順</a:t>
            </a:r>
          </a:p>
        </p:txBody>
      </p:sp>
      <p:grpSp>
        <p:nvGrpSpPr>
          <p:cNvPr id="8" name="Group 7"/>
          <p:cNvGrpSpPr/>
          <p:nvPr/>
        </p:nvGrpSpPr>
        <p:grpSpPr>
          <a:xfrm>
            <a:off x="1270160" y="1993303"/>
            <a:ext cx="9584731" cy="3425044"/>
            <a:chOff x="1270160" y="1993303"/>
            <a:chExt cx="9584731" cy="3425044"/>
          </a:xfrm>
        </p:grpSpPr>
        <p:sp>
          <p:nvSpPr>
            <p:cNvPr id="9" name="L-Shape 8"/>
            <p:cNvSpPr/>
            <p:nvPr/>
          </p:nvSpPr>
          <p:spPr>
            <a:xfrm rot="5400000">
              <a:off x="1865442" y="3029986"/>
              <a:ext cx="1793079" cy="2983643"/>
            </a:xfrm>
            <a:prstGeom prst="corner">
              <a:avLst>
                <a:gd fmla="val 16120" name="adj1"/>
                <a:gd fmla="val 16110" name="adj2"/>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Freeform: Shape 9"/>
            <p:cNvSpPr/>
            <p:nvPr/>
          </p:nvSpPr>
          <p:spPr>
            <a:xfrm>
              <a:off x="1566133" y="3921453"/>
              <a:ext cx="2693650" cy="1496894"/>
            </a:xfrm>
            <a:custGeom>
              <a:avLst/>
              <a:gdLst>
                <a:gd fmla="*/ 0 w 2693650" name="connsiteX0"/>
                <a:gd fmla="*/ 0 h 2361142" name="connsiteY0"/>
                <a:gd fmla="*/ 2693650 w 2693650" name="connsiteX1"/>
                <a:gd fmla="*/ 0 h 2361142" name="connsiteY1"/>
                <a:gd fmla="*/ 2693650 w 2693650" name="connsiteX2"/>
                <a:gd fmla="*/ 2361142 h 2361142" name="connsiteY2"/>
                <a:gd fmla="*/ 0 w 2693650" name="connsiteX3"/>
                <a:gd fmla="*/ 2361142 h 2361142" name="connsiteY3"/>
                <a:gd fmla="*/ 0 w 2693650" name="connsiteX4"/>
                <a:gd fmla="*/ 0 h 23611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1142" w="2693650">
                  <a:moveTo>
                    <a:pt x="0" y="0"/>
                  </a:moveTo>
                  <a:lnTo>
                    <a:pt x="2693650" y="0"/>
                  </a:lnTo>
                  <a:lnTo>
                    <a:pt x="2693650" y="2361142"/>
                  </a:lnTo>
                  <a:lnTo>
                    <a:pt x="0" y="23611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nchorCtr="0" bIns="167640" lIns="167640" numCol="1" rIns="167640" spcCol="1270" spcFirstLastPara="0" tIns="167640" vert="horz" wrap="square">
              <a:noAutofit/>
            </a:bodyPr>
            <a:lstStyle/>
            <a:p>
              <a:pPr algn="l" defTabSz="1955800" indent="0" lvl="0" marL="0">
                <a:lnSpc>
                  <a:spcPct val="90000"/>
                </a:lnSpc>
                <a:spcBef>
                  <a:spcPct val="0"/>
                </a:spcBef>
                <a:spcAft>
                  <a:spcPct val="35000"/>
                </a:spcAft>
                <a:buNone/>
              </a:pPr>
              <a:r>
                <a:rPr altLang="ja-JP" dirty="0" kern="1200" lang="en-US" sz="4400"/>
                <a:t>Standard</a:t>
              </a:r>
            </a:p>
          </p:txBody>
        </p:sp>
        <p:sp>
          <p:nvSpPr>
            <p:cNvPr id="11" name="Isosceles Triangle 10"/>
            <p:cNvSpPr/>
            <p:nvPr/>
          </p:nvSpPr>
          <p:spPr>
            <a:xfrm>
              <a:off x="3751547" y="2810327"/>
              <a:ext cx="508235" cy="508235"/>
            </a:xfrm>
            <a:prstGeom prst="triangle">
              <a:avLst>
                <a:gd fmla="val 100000" name="adj"/>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L-Shape 11"/>
            <p:cNvSpPr/>
            <p:nvPr/>
          </p:nvSpPr>
          <p:spPr>
            <a:xfrm rot="5400000">
              <a:off x="5162996" y="2214003"/>
              <a:ext cx="1793079" cy="2983643"/>
            </a:xfrm>
            <a:prstGeom prst="corner">
              <a:avLst>
                <a:gd fmla="val 16120" name="adj1"/>
                <a:gd fmla="val 16110" name="adj2"/>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Freeform: Shape 12"/>
            <p:cNvSpPr/>
            <p:nvPr/>
          </p:nvSpPr>
          <p:spPr>
            <a:xfrm>
              <a:off x="4863687" y="3105470"/>
              <a:ext cx="2693650" cy="1496894"/>
            </a:xfrm>
            <a:custGeom>
              <a:avLst/>
              <a:gdLst>
                <a:gd fmla="*/ 0 w 2693650" name="connsiteX0"/>
                <a:gd fmla="*/ 0 h 2361142" name="connsiteY0"/>
                <a:gd fmla="*/ 2693650 w 2693650" name="connsiteX1"/>
                <a:gd fmla="*/ 0 h 2361142" name="connsiteY1"/>
                <a:gd fmla="*/ 2693650 w 2693650" name="connsiteX2"/>
                <a:gd fmla="*/ 2361142 h 2361142" name="connsiteY2"/>
                <a:gd fmla="*/ 0 w 2693650" name="connsiteX3"/>
                <a:gd fmla="*/ 2361142 h 2361142" name="connsiteY3"/>
                <a:gd fmla="*/ 0 w 2693650" name="connsiteX4"/>
                <a:gd fmla="*/ 0 h 23611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1142" w="2693650">
                  <a:moveTo>
                    <a:pt x="0" y="0"/>
                  </a:moveTo>
                  <a:lnTo>
                    <a:pt x="2693650" y="0"/>
                  </a:lnTo>
                  <a:lnTo>
                    <a:pt x="2693650" y="2361142"/>
                  </a:lnTo>
                  <a:lnTo>
                    <a:pt x="0" y="23611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nchorCtr="0" bIns="167640" lIns="167640" numCol="1" rIns="167640" spcCol="1270" spcFirstLastPara="0" tIns="167640" vert="horz" wrap="square">
              <a:noAutofit/>
            </a:bodyPr>
            <a:lstStyle/>
            <a:p>
              <a:pPr algn="l" defTabSz="1955800" indent="0" lvl="0" marL="0">
                <a:lnSpc>
                  <a:spcPct val="90000"/>
                </a:lnSpc>
                <a:spcBef>
                  <a:spcPct val="0"/>
                </a:spcBef>
                <a:spcAft>
                  <a:spcPct val="35000"/>
                </a:spcAft>
                <a:buNone/>
              </a:pPr>
              <a:r>
                <a:rPr altLang="ja-JP" dirty="0" kern="1200" lang="en-US" sz="4400"/>
                <a:t>Enterprise</a:t>
              </a:r>
            </a:p>
          </p:txBody>
        </p:sp>
        <p:sp>
          <p:nvSpPr>
            <p:cNvPr id="14" name="Isosceles Triangle 13"/>
            <p:cNvSpPr/>
            <p:nvPr/>
          </p:nvSpPr>
          <p:spPr>
            <a:xfrm>
              <a:off x="7049101" y="1994344"/>
              <a:ext cx="508235" cy="508235"/>
            </a:xfrm>
            <a:prstGeom prst="triangle">
              <a:avLst>
                <a:gd fmla="val 100000" name="adj"/>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5" name="L-Shape 14"/>
            <p:cNvSpPr/>
            <p:nvPr/>
          </p:nvSpPr>
          <p:spPr>
            <a:xfrm rot="5400000">
              <a:off x="8460550" y="1398021"/>
              <a:ext cx="1793079" cy="2983643"/>
            </a:xfrm>
            <a:prstGeom prst="corner">
              <a:avLst>
                <a:gd fmla="val 16120" name="adj1"/>
                <a:gd fmla="val 16110" name="adj2"/>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6" name="Freeform: Shape 15"/>
            <p:cNvSpPr/>
            <p:nvPr/>
          </p:nvSpPr>
          <p:spPr>
            <a:xfrm>
              <a:off x="8161241" y="2289487"/>
              <a:ext cx="2693650" cy="1496895"/>
            </a:xfrm>
            <a:custGeom>
              <a:avLst/>
              <a:gdLst>
                <a:gd fmla="*/ 0 w 2693650" name="connsiteX0"/>
                <a:gd fmla="*/ 0 h 2361142" name="connsiteY0"/>
                <a:gd fmla="*/ 2693650 w 2693650" name="connsiteX1"/>
                <a:gd fmla="*/ 0 h 2361142" name="connsiteY1"/>
                <a:gd fmla="*/ 2693650 w 2693650" name="connsiteX2"/>
                <a:gd fmla="*/ 2361142 h 2361142" name="connsiteY2"/>
                <a:gd fmla="*/ 0 w 2693650" name="connsiteX3"/>
                <a:gd fmla="*/ 2361142 h 2361142" name="connsiteY3"/>
                <a:gd fmla="*/ 0 w 2693650" name="connsiteX4"/>
                <a:gd fmla="*/ 0 h 23611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1142" w="2693650">
                  <a:moveTo>
                    <a:pt x="0" y="0"/>
                  </a:moveTo>
                  <a:lnTo>
                    <a:pt x="2693650" y="0"/>
                  </a:lnTo>
                  <a:lnTo>
                    <a:pt x="2693650" y="2361142"/>
                  </a:lnTo>
                  <a:lnTo>
                    <a:pt x="0" y="23611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nchorCtr="0" bIns="140970" lIns="140970" numCol="1" rIns="140970" spcCol="1270" spcFirstLastPara="0" tIns="140970" vert="horz" wrap="square">
              <a:noAutofit/>
            </a:bodyPr>
            <a:lstStyle/>
            <a:p>
              <a:pPr algn="l" defTabSz="1644650" indent="0" lvl="0" marL="0">
                <a:lnSpc>
                  <a:spcPct val="90000"/>
                </a:lnSpc>
                <a:spcBef>
                  <a:spcPct val="0"/>
                </a:spcBef>
                <a:spcAft>
                  <a:spcPct val="35000"/>
                </a:spcAft>
                <a:buNone/>
              </a:pPr>
              <a:r>
                <a:rPr altLang="ja-JP" dirty="0" kern="1200" lang="en-US" sz="3700"/>
                <a:t>Suite</a:t>
              </a:r>
              <a:br>
                <a:rPr altLang="ja-JP" dirty="0" kern="1200" lang="en-US" sz="3700"/>
              </a:br>
              <a:r>
                <a:rPr altLang="ja-JP" dirty="0" kern="1200" lang="en-US" sz="1600"/>
                <a:t>(Enterprise w/Coherence)</a:t>
              </a:r>
              <a:endParaRPr altLang="ja-JP" dirty="0" kern="1200" lang="en-US" sz="3700"/>
            </a:p>
            <a:p>
              <a:pPr algn="l" defTabSz="1644650" indent="-285750" lvl="1" marL="285750">
                <a:lnSpc>
                  <a:spcPct val="90000"/>
                </a:lnSpc>
                <a:spcBef>
                  <a:spcPct val="0"/>
                </a:spcBef>
                <a:spcAft>
                  <a:spcPct val="15000"/>
                </a:spcAft>
                <a:buChar char="•"/>
              </a:pPr>
              <a:endParaRPr altLang="ja-JP" dirty="0" kern="1200" lang="en-US" sz="3700"/>
            </a:p>
          </p:txBody>
        </p:sp>
      </p:grpSp>
      <p:sp>
        <p:nvSpPr>
          <p:cNvPr id="17" name="Rectangle 16"/>
          <p:cNvSpPr/>
          <p:nvPr/>
        </p:nvSpPr>
        <p:spPr bwMode="gray">
          <a:xfrm>
            <a:off x="1622775" y="4730350"/>
            <a:ext cx="3240912" cy="1375993"/>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en-US" dirty="0" kumimoji="1" lang="ja-JP" sz="1600">
                <a:solidFill>
                  <a:schemeClr val="bg1"/>
                </a:solidFill>
              </a:rPr>
              <a:t>以下の機能</a:t>
            </a:r>
            <a:r>
              <a:rPr altLang="ja-JP" dirty="0" kumimoji="1" lang="en-US" sz="1600">
                <a:solidFill>
                  <a:schemeClr val="bg1"/>
                </a:solidFill>
              </a:rPr>
              <a:t>/</a:t>
            </a:r>
            <a:r>
              <a:rPr altLang="en-US" dirty="0" kumimoji="1" lang="ja-JP" sz="1600">
                <a:solidFill>
                  <a:schemeClr val="bg1"/>
                </a:solidFill>
              </a:rPr>
              <a:t>利点を使用可能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ja-JP" dirty="0" kumimoji="1" lang="en-US" sz="1600">
                <a:solidFill>
                  <a:schemeClr val="bg1"/>
                </a:solidFill>
              </a:rPr>
              <a:t>Oracle WebLogic Server </a:t>
            </a:r>
            <a:r>
              <a:rPr altLang="en-US" dirty="0" kumimoji="1" lang="ja-JP" sz="1600">
                <a:solidFill>
                  <a:schemeClr val="bg1"/>
                </a:solidFill>
              </a:rPr>
              <a:t>コア機能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ja-JP" dirty="0" kumimoji="1" lang="en-US" sz="1600">
                <a:solidFill>
                  <a:schemeClr val="bg1"/>
                </a:solidFill>
              </a:rPr>
              <a:t>Oracle Traffic Director</a:t>
            </a:r>
          </a:p>
          <a:p>
            <a:pPr indent="-285750" marL="285750">
              <a:lnSpc>
                <a:spcPct val="90000"/>
              </a:lnSpc>
              <a:buFont charset="0" panose="020B0604020202020204" pitchFamily="34" typeface="Arial"/>
              <a:buChar char="•"/>
            </a:pPr>
            <a:r>
              <a:rPr altLang="ja-JP" dirty="0" kumimoji="1" lang="en-US" sz="1600">
                <a:solidFill>
                  <a:schemeClr val="bg1"/>
                </a:solidFill>
              </a:rPr>
              <a:t>Oracle TopLink</a:t>
            </a:r>
          </a:p>
          <a:p>
            <a:pPr indent="-285750" marL="285750">
              <a:lnSpc>
                <a:spcPct val="90000"/>
              </a:lnSpc>
              <a:buFont charset="0" panose="020B0604020202020204" pitchFamily="34" typeface="Arial"/>
              <a:buChar char="•"/>
            </a:pPr>
            <a:r>
              <a:rPr altLang="ja-JP" dirty="0" kumimoji="1" lang="en-US" sz="1600">
                <a:solidFill>
                  <a:schemeClr val="bg1"/>
                </a:solidFill>
              </a:rPr>
              <a:t>Oracle JDeveloper</a:t>
            </a:r>
          </a:p>
          <a:p>
            <a:pPr indent="-285750" marL="285750">
              <a:lnSpc>
                <a:spcPct val="90000"/>
              </a:lnSpc>
              <a:buFont charset="0" panose="020B0604020202020204" pitchFamily="34" typeface="Arial"/>
              <a:buChar char="•"/>
            </a:pPr>
            <a:r>
              <a:rPr altLang="ja-JP" dirty="0" kumimoji="1" lang="en-US" sz="1600">
                <a:solidFill>
                  <a:schemeClr val="bg1"/>
                </a:solidFill>
              </a:rPr>
              <a:t>Oracle Enterprise Pack of Eclipse</a:t>
            </a:r>
            <a:endParaRPr altLang="en-US" dirty="0" kumimoji="1" lang="ja-JP" sz="1600">
              <a:solidFill>
                <a:schemeClr val="bg1"/>
              </a:solidFill>
            </a:endParaRPr>
          </a:p>
        </p:txBody>
      </p:sp>
      <p:sp>
        <p:nvSpPr>
          <p:cNvPr id="18" name="Rectangle 17"/>
          <p:cNvSpPr/>
          <p:nvPr/>
        </p:nvSpPr>
        <p:spPr bwMode="gray">
          <a:xfrm>
            <a:off x="4928375" y="3952433"/>
            <a:ext cx="3240912" cy="1375993"/>
          </a:xfrm>
          <a:prstGeom prst="rect">
            <a:avLst/>
          </a:prstGeom>
          <a:ln/>
        </p:spPr>
        <p:style>
          <a:lnRef idx="3">
            <a:schemeClr val="lt1"/>
          </a:lnRef>
          <a:fillRef idx="1">
            <a:schemeClr val="accent4"/>
          </a:fillRef>
          <a:effectRef idx="1">
            <a:schemeClr val="accent4"/>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en-US" dirty="0" kumimoji="1" lang="ja-JP" sz="1600">
                <a:solidFill>
                  <a:schemeClr val="bg1"/>
                </a:solidFill>
              </a:rPr>
              <a:t>以下の機能</a:t>
            </a:r>
            <a:r>
              <a:rPr altLang="ja-JP" dirty="0" kumimoji="1" lang="en-US" sz="1600">
                <a:solidFill>
                  <a:schemeClr val="bg1"/>
                </a:solidFill>
              </a:rPr>
              <a:t>/</a:t>
            </a:r>
            <a:r>
              <a:rPr altLang="en-US" dirty="0" kumimoji="1" lang="ja-JP" sz="1600">
                <a:solidFill>
                  <a:schemeClr val="bg1"/>
                </a:solidFill>
              </a:rPr>
              <a:t>利点を使用可能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en-US" dirty="0" kumimoji="1" lang="ja-JP" sz="1600">
                <a:solidFill>
                  <a:schemeClr val="bg1"/>
                </a:solidFill>
              </a:rPr>
              <a:t>クラスタリング機能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en-US" dirty="0" kumimoji="1" lang="ja-JP" sz="1600">
                <a:solidFill>
                  <a:schemeClr val="bg1"/>
                </a:solidFill>
              </a:rPr>
              <a:t>マルチテナント構成 </a:t>
            </a:r>
            <a:r>
              <a:rPr altLang="ja-JP" dirty="0" kumimoji="1" lang="en-US" sz="1600">
                <a:solidFill>
                  <a:schemeClr val="bg1"/>
                </a:solidFill>
              </a:rPr>
              <a:t>(12cR2</a:t>
            </a:r>
            <a:r>
              <a:rPr altLang="en-US" dirty="0" kumimoji="1" lang="ja-JP" sz="1600">
                <a:solidFill>
                  <a:schemeClr val="bg1"/>
                </a:solidFill>
              </a:rPr>
              <a:t>のみ</a:t>
            </a:r>
            <a:r>
              <a:rPr altLang="ja-JP" dirty="0" kumimoji="1" lang="en-US" sz="1600">
                <a:solidFill>
                  <a:schemeClr val="bg1"/>
                </a:solidFill>
              </a:rPr>
              <a:t>)</a:t>
            </a:r>
          </a:p>
          <a:p>
            <a:pPr indent="-285750" marL="285750">
              <a:lnSpc>
                <a:spcPct val="90000"/>
              </a:lnSpc>
              <a:buFont charset="0" panose="020B0604020202020204" pitchFamily="34" typeface="Arial"/>
              <a:buChar char="•"/>
            </a:pPr>
            <a:r>
              <a:rPr altLang="ja-JP" dirty="0" kumimoji="1" lang="en-US" sz="1600">
                <a:solidFill>
                  <a:schemeClr val="bg1"/>
                </a:solidFill>
              </a:rPr>
              <a:t>Oracle Java SE Advanced</a:t>
            </a:r>
          </a:p>
          <a:p>
            <a:pPr indent="-285750" lvl="1" marL="742950">
              <a:lnSpc>
                <a:spcPct val="90000"/>
              </a:lnSpc>
              <a:buFont charset="0" panose="020B0604020202020204" pitchFamily="34" typeface="Arial"/>
              <a:buChar char="•"/>
            </a:pPr>
            <a:r>
              <a:rPr altLang="ja-JP" dirty="0" kumimoji="1" lang="en-US" sz="1600">
                <a:solidFill>
                  <a:schemeClr val="bg1"/>
                </a:solidFill>
              </a:rPr>
              <a:t>Java Flight Recorder</a:t>
            </a:r>
          </a:p>
          <a:p>
            <a:pPr indent="-285750" lvl="1" marL="742950">
              <a:lnSpc>
                <a:spcPct val="90000"/>
              </a:lnSpc>
              <a:buFont charset="0" panose="020B0604020202020204" pitchFamily="34" typeface="Arial"/>
              <a:buChar char="•"/>
            </a:pPr>
            <a:r>
              <a:rPr altLang="ja-JP" dirty="0" kumimoji="1" lang="en-US" sz="1600">
                <a:solidFill>
                  <a:schemeClr val="bg1"/>
                </a:solidFill>
              </a:rPr>
              <a:t>Java Mission Control</a:t>
            </a:r>
            <a:endParaRPr altLang="en-US" dirty="0" kumimoji="1" lang="ja-JP" sz="1600">
              <a:solidFill>
                <a:schemeClr val="bg1"/>
              </a:solidFill>
            </a:endParaRPr>
          </a:p>
        </p:txBody>
      </p:sp>
      <p:sp>
        <p:nvSpPr>
          <p:cNvPr id="19" name="Rectangle 18"/>
          <p:cNvSpPr/>
          <p:nvPr/>
        </p:nvSpPr>
        <p:spPr bwMode="gray">
          <a:xfrm>
            <a:off x="8225929" y="3168894"/>
            <a:ext cx="3240912" cy="1375993"/>
          </a:xfrm>
          <a:prstGeom prst="rect">
            <a:avLst/>
          </a:prstGeom>
          <a:ln/>
        </p:spPr>
        <p:style>
          <a:lnRef idx="3">
            <a:schemeClr val="lt1"/>
          </a:lnRef>
          <a:fillRef idx="1">
            <a:schemeClr val="accent6"/>
          </a:fillRef>
          <a:effectRef idx="1">
            <a:schemeClr val="accent6"/>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en-US" dirty="0" kumimoji="1" lang="ja-JP" sz="1600">
                <a:solidFill>
                  <a:schemeClr val="bg1"/>
                </a:solidFill>
              </a:rPr>
              <a:t>以下の機能</a:t>
            </a:r>
            <a:r>
              <a:rPr altLang="ja-JP" dirty="0" kumimoji="1" lang="en-US" sz="1600">
                <a:solidFill>
                  <a:schemeClr val="bg1"/>
                </a:solidFill>
              </a:rPr>
              <a:t>/</a:t>
            </a:r>
            <a:r>
              <a:rPr altLang="en-US" dirty="0" kumimoji="1" lang="ja-JP" sz="1600">
                <a:solidFill>
                  <a:schemeClr val="bg1"/>
                </a:solidFill>
              </a:rPr>
              <a:t>利点を使用可能</a:t>
            </a:r>
            <a:endParaRPr altLang="ja-JP" dirty="0" kumimoji="1" lang="en-US" sz="1600">
              <a:solidFill>
                <a:schemeClr val="bg1"/>
              </a:solidFill>
            </a:endParaRPr>
          </a:p>
          <a:p>
            <a:pPr indent="-285750" marL="285750">
              <a:lnSpc>
                <a:spcPct val="90000"/>
              </a:lnSpc>
              <a:buFont charset="0" panose="020B0604020202020204" pitchFamily="34" typeface="Arial"/>
              <a:buChar char="•"/>
            </a:pPr>
            <a:r>
              <a:rPr altLang="ja-JP" dirty="0" kumimoji="1" lang="en-US" sz="1600">
                <a:solidFill>
                  <a:schemeClr val="bg1"/>
                </a:solidFill>
              </a:rPr>
              <a:t>Active </a:t>
            </a:r>
            <a:r>
              <a:rPr altLang="ja-JP" dirty="0" err="1" kumimoji="1" lang="en-US" sz="1600">
                <a:solidFill>
                  <a:schemeClr val="bg1"/>
                </a:solidFill>
              </a:rPr>
              <a:t>Gridlink</a:t>
            </a:r>
            <a:r>
              <a:rPr altLang="ja-JP" dirty="0" kumimoji="1" lang="en-US" sz="1600">
                <a:solidFill>
                  <a:schemeClr val="bg1"/>
                </a:solidFill>
              </a:rPr>
              <a:t> for RAC</a:t>
            </a:r>
          </a:p>
          <a:p>
            <a:pPr indent="-285750" marL="285750">
              <a:lnSpc>
                <a:spcPct val="90000"/>
              </a:lnSpc>
              <a:buFont charset="0" panose="020B0604020202020204" pitchFamily="34" typeface="Arial"/>
              <a:buChar char="•"/>
            </a:pPr>
            <a:r>
              <a:rPr altLang="ja-JP" dirty="0" kumimoji="1" lang="en-US" sz="1600">
                <a:solidFill>
                  <a:schemeClr val="bg1"/>
                </a:solidFill>
              </a:rPr>
              <a:t>Oracle Coherence</a:t>
            </a:r>
            <a:br>
              <a:rPr altLang="ja-JP" dirty="0" kumimoji="1" lang="en-US" sz="1600">
                <a:solidFill>
                  <a:schemeClr val="bg1"/>
                </a:solidFill>
              </a:rPr>
            </a:br>
            <a:r>
              <a:rPr altLang="ja-JP" dirty="0" kumimoji="1" lang="en-US" sz="1600">
                <a:solidFill>
                  <a:schemeClr val="bg1"/>
                </a:solidFill>
              </a:rPr>
              <a:t>Enterprise Edition </a:t>
            </a:r>
            <a:r>
              <a:rPr altLang="en-US" dirty="0" kumimoji="1" lang="ja-JP" sz="1600">
                <a:solidFill>
                  <a:schemeClr val="bg1"/>
                </a:solidFill>
              </a:rPr>
              <a:t>データグリッド</a:t>
            </a:r>
          </a:p>
        </p:txBody>
      </p:sp>
      <p:sp>
        <p:nvSpPr>
          <p:cNvPr id="20" name="Plus Sign 19"/>
          <p:cNvSpPr/>
          <p:nvPr/>
        </p:nvSpPr>
        <p:spPr bwMode="gray">
          <a:xfrm>
            <a:off x="6340487" y="5331356"/>
            <a:ext cx="416688" cy="416688"/>
          </a:xfrm>
          <a:prstGeom prst="mathPlus">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1" name="Plus Sign 20"/>
          <p:cNvSpPr/>
          <p:nvPr/>
        </p:nvSpPr>
        <p:spPr bwMode="gray">
          <a:xfrm>
            <a:off x="9638041" y="4550099"/>
            <a:ext cx="416688" cy="416688"/>
          </a:xfrm>
          <a:prstGeom prst="mathPlus">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2" name="Rectangle 21"/>
          <p:cNvSpPr/>
          <p:nvPr/>
        </p:nvSpPr>
        <p:spPr bwMode="gray">
          <a:xfrm>
            <a:off x="4956188" y="5756584"/>
            <a:ext cx="3240912" cy="349760"/>
          </a:xfrm>
          <a:prstGeom prst="rect">
            <a:avLst/>
          </a:prstGeom>
          <a:ln/>
        </p:spPr>
        <p:style>
          <a:lnRef idx="3">
            <a:schemeClr val="lt1"/>
          </a:lnRef>
          <a:fillRef idx="1">
            <a:schemeClr val="accent2"/>
          </a:fillRef>
          <a:effectRef idx="1">
            <a:schemeClr val="accent2"/>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Standard Edition </a:t>
            </a:r>
            <a:r>
              <a:rPr altLang="en-US" dirty="0" kumimoji="1" lang="ja-JP" sz="1600">
                <a:solidFill>
                  <a:schemeClr val="bg1"/>
                </a:solidFill>
              </a:rPr>
              <a:t>の全機能と利点</a:t>
            </a:r>
            <a:endParaRPr altLang="ja-JP" dirty="0" kumimoji="1" lang="en-US" sz="1600">
              <a:solidFill>
                <a:schemeClr val="bg1"/>
              </a:solidFill>
            </a:endParaRPr>
          </a:p>
        </p:txBody>
      </p:sp>
      <p:sp>
        <p:nvSpPr>
          <p:cNvPr id="23" name="Rectangle 22"/>
          <p:cNvSpPr/>
          <p:nvPr/>
        </p:nvSpPr>
        <p:spPr bwMode="gray">
          <a:xfrm>
            <a:off x="8233975" y="4961973"/>
            <a:ext cx="3240912" cy="349623"/>
          </a:xfrm>
          <a:prstGeom prst="rect">
            <a:avLst/>
          </a:prstGeom>
          <a:ln/>
        </p:spPr>
        <p:style>
          <a:lnRef idx="3">
            <a:schemeClr val="lt1"/>
          </a:lnRef>
          <a:fillRef idx="1">
            <a:schemeClr val="accent4"/>
          </a:fillRef>
          <a:effectRef idx="1">
            <a:schemeClr val="accent4"/>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Enterprise Edition </a:t>
            </a:r>
            <a:r>
              <a:rPr altLang="en-US" dirty="0" kumimoji="1" lang="ja-JP" sz="1600">
                <a:solidFill>
                  <a:schemeClr val="bg1"/>
                </a:solidFill>
              </a:rPr>
              <a:t>の全機能と利点</a:t>
            </a:r>
            <a:endParaRPr altLang="ja-JP" dirty="0" kumimoji="1" lang="en-US" sz="1600">
              <a:solidFill>
                <a:schemeClr val="bg1"/>
              </a:solidFill>
            </a:endParaRPr>
          </a:p>
        </p:txBody>
      </p:sp>
      <p:sp>
        <p:nvSpPr>
          <p:cNvPr id="24" name="TextBox 23"/>
          <p:cNvSpPr txBox="1"/>
          <p:nvPr/>
        </p:nvSpPr>
        <p:spPr>
          <a:xfrm>
            <a:off x="1270160" y="3231925"/>
            <a:ext cx="2037099" cy="309062"/>
          </a:xfrm>
          <a:prstGeom prst="rect">
            <a:avLst/>
          </a:prstGeom>
          <a:noFill/>
        </p:spPr>
        <p:txBody>
          <a:bodyPr anchor="ctr" bIns="0" lIns="0" rIns="0" rtlCol="0" tIns="0" wrap="square">
            <a:noAutofit/>
          </a:bodyPr>
          <a:lstStyle/>
          <a:p>
            <a:pPr>
              <a:lnSpc>
                <a:spcPct val="90000"/>
              </a:lnSpc>
            </a:pPr>
            <a:r>
              <a:rPr altLang="en-US" b="1" dirty="0" kumimoji="1" lang="ja-JP" sz="2000">
                <a:solidFill>
                  <a:schemeClr val="accent2"/>
                </a:solidFill>
              </a:rPr>
              <a:t>シングル構成</a:t>
            </a:r>
            <a:r>
              <a:rPr altLang="ja-JP" b="1" dirty="0" kumimoji="1" lang="en-US" sz="2000">
                <a:solidFill>
                  <a:schemeClr val="accent2"/>
                </a:solidFill>
              </a:rPr>
              <a:t> </a:t>
            </a:r>
            <a:endParaRPr altLang="en-US" b="1" dirty="0" kumimoji="1" lang="ja-JP" sz="2000">
              <a:solidFill>
                <a:schemeClr val="accent2"/>
              </a:solidFill>
            </a:endParaRPr>
          </a:p>
        </p:txBody>
      </p:sp>
      <p:sp>
        <p:nvSpPr>
          <p:cNvPr id="25" name="TextBox 24"/>
          <p:cNvSpPr txBox="1"/>
          <p:nvPr/>
        </p:nvSpPr>
        <p:spPr>
          <a:xfrm>
            <a:off x="4567714" y="2368250"/>
            <a:ext cx="2037099" cy="309062"/>
          </a:xfrm>
          <a:prstGeom prst="rect">
            <a:avLst/>
          </a:prstGeom>
          <a:noFill/>
        </p:spPr>
        <p:txBody>
          <a:bodyPr anchor="ctr" bIns="0" lIns="0" rIns="0" rtlCol="0" tIns="0" wrap="square">
            <a:noAutofit/>
          </a:bodyPr>
          <a:lstStyle/>
          <a:p>
            <a:pPr>
              <a:lnSpc>
                <a:spcPct val="90000"/>
              </a:lnSpc>
            </a:pPr>
            <a:r>
              <a:rPr altLang="en-US" b="1" dirty="0" kumimoji="1" lang="ja-JP" sz="2000">
                <a:solidFill>
                  <a:schemeClr val="accent4"/>
                </a:solidFill>
              </a:rPr>
              <a:t>可用性構成</a:t>
            </a:r>
            <a:r>
              <a:rPr altLang="ja-JP" b="1" dirty="0" kumimoji="1" lang="en-US" sz="2000">
                <a:solidFill>
                  <a:schemeClr val="accent4"/>
                </a:solidFill>
              </a:rPr>
              <a:t> </a:t>
            </a:r>
            <a:endParaRPr altLang="en-US" b="1" dirty="0" kumimoji="1" lang="ja-JP" sz="2000">
              <a:solidFill>
                <a:schemeClr val="accent4"/>
              </a:solidFill>
            </a:endParaRPr>
          </a:p>
        </p:txBody>
      </p:sp>
      <p:sp>
        <p:nvSpPr>
          <p:cNvPr id="26" name="TextBox 25"/>
          <p:cNvSpPr txBox="1"/>
          <p:nvPr/>
        </p:nvSpPr>
        <p:spPr>
          <a:xfrm>
            <a:off x="7865268" y="1608664"/>
            <a:ext cx="2563522" cy="309062"/>
          </a:xfrm>
          <a:prstGeom prst="rect">
            <a:avLst/>
          </a:prstGeom>
          <a:noFill/>
        </p:spPr>
        <p:txBody>
          <a:bodyPr anchor="ctr" bIns="0" lIns="0" rIns="0" rtlCol="0" tIns="0" wrap="square">
            <a:noAutofit/>
          </a:bodyPr>
          <a:lstStyle/>
          <a:p>
            <a:pPr>
              <a:lnSpc>
                <a:spcPct val="90000"/>
              </a:lnSpc>
            </a:pPr>
            <a:r>
              <a:rPr altLang="en-US" b="1" dirty="0" kumimoji="1" lang="ja-JP" sz="2000">
                <a:solidFill>
                  <a:schemeClr val="accent6"/>
                </a:solidFill>
              </a:rPr>
              <a:t>フルレイヤ可用性構成</a:t>
            </a:r>
            <a:r>
              <a:rPr altLang="ja-JP" b="1" dirty="0" kumimoji="1" lang="en-US" sz="2000">
                <a:solidFill>
                  <a:schemeClr val="accent6"/>
                </a:solidFill>
              </a:rPr>
              <a:t> </a:t>
            </a:r>
            <a:endParaRPr altLang="en-US" b="1" dirty="0" kumimoji="1" lang="ja-JP" sz="2000">
              <a:solidFill>
                <a:schemeClr val="accent6"/>
              </a:solidFill>
            </a:endParaRPr>
          </a:p>
        </p:txBody>
      </p:sp>
      <p:sp>
        <p:nvSpPr>
          <p:cNvPr id="27" name="Plus Sign 26"/>
          <p:cNvSpPr/>
          <p:nvPr/>
        </p:nvSpPr>
        <p:spPr bwMode="gray">
          <a:xfrm>
            <a:off x="9618274" y="5331356"/>
            <a:ext cx="416688" cy="416688"/>
          </a:xfrm>
          <a:prstGeom prst="mathPlus">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8" name="Rectangle 27"/>
          <p:cNvSpPr/>
          <p:nvPr/>
        </p:nvSpPr>
        <p:spPr bwMode="gray">
          <a:xfrm>
            <a:off x="8233975" y="5756584"/>
            <a:ext cx="3240912" cy="349760"/>
          </a:xfrm>
          <a:prstGeom prst="rect">
            <a:avLst/>
          </a:prstGeom>
          <a:ln/>
        </p:spPr>
        <p:style>
          <a:lnRef idx="3">
            <a:schemeClr val="lt1"/>
          </a:lnRef>
          <a:fillRef idx="1">
            <a:schemeClr val="accent2"/>
          </a:fillRef>
          <a:effectRef idx="1">
            <a:schemeClr val="accent2"/>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Standard Edition </a:t>
            </a:r>
            <a:r>
              <a:rPr altLang="en-US" dirty="0" kumimoji="1" lang="ja-JP" sz="1600">
                <a:solidFill>
                  <a:schemeClr val="bg1"/>
                </a:solidFill>
              </a:rPr>
              <a:t>の全機能と利点</a:t>
            </a:r>
            <a:endParaRPr altLang="ja-JP" dirty="0" kumimoji="1" lang="en-US" sz="1600">
              <a:solidFill>
                <a:schemeClr val="bg1"/>
              </a:solidFill>
            </a:endParaRPr>
          </a:p>
        </p:txBody>
      </p:sp>
      <p:sp>
        <p:nvSpPr>
          <p:cNvPr id="5" name="Rectangle 4">
            <a:extLst>
              <a:ext uri="{FF2B5EF4-FFF2-40B4-BE49-F238E27FC236}">
                <a16:creationId xmlns:a16="http://schemas.microsoft.com/office/drawing/2014/main" id="{CD19E6FF-5943-4D6F-AE15-A055C6E4DD2A}"/>
              </a:ext>
            </a:extLst>
          </p:cNvPr>
          <p:cNvSpPr/>
          <p:nvPr/>
        </p:nvSpPr>
        <p:spPr bwMode="gray">
          <a:xfrm>
            <a:off x="4870277" y="1608665"/>
            <a:ext cx="6843378" cy="4628648"/>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29" name="Rectangle 28">
            <a:extLst>
              <a:ext uri="{FF2B5EF4-FFF2-40B4-BE49-F238E27FC236}">
                <a16:creationId xmlns:a16="http://schemas.microsoft.com/office/drawing/2014/main" id="{EA14C4D7-0656-4531-999C-FB9AFB6D3DE6}"/>
              </a:ext>
            </a:extLst>
          </p:cNvPr>
          <p:cNvSpPr/>
          <p:nvPr/>
        </p:nvSpPr>
        <p:spPr bwMode="gray">
          <a:xfrm>
            <a:off x="4484481" y="2221117"/>
            <a:ext cx="385795" cy="2509234"/>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
        <p:nvSpPr>
          <p:cNvPr id="30" name="Rectangle 29">
            <a:extLst>
              <a:ext uri="{FF2B5EF4-FFF2-40B4-BE49-F238E27FC236}">
                <a16:creationId xmlns:a16="http://schemas.microsoft.com/office/drawing/2014/main" id="{BAA6B194-645A-49CA-ADAD-75BCCABB7AF8}"/>
              </a:ext>
            </a:extLst>
          </p:cNvPr>
          <p:cNvSpPr/>
          <p:nvPr/>
        </p:nvSpPr>
        <p:spPr bwMode="gray">
          <a:xfrm>
            <a:off x="3702971" y="2780928"/>
            <a:ext cx="619238" cy="576064"/>
          </a:xfrm>
          <a:prstGeom prst="rect">
            <a:avLst/>
          </a:prstGeom>
          <a:solidFill>
            <a:schemeClr val="bg1">
              <a:alpha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Tree>
    <p:extLst>
      <p:ext uri="{BB962C8B-B14F-4D97-AF65-F5344CB8AC3E}">
        <p14:creationId xmlns:p14="http://schemas.microsoft.com/office/powerpoint/2010/main" val="321644017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50</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１１．リポジトリ</a:t>
            </a:r>
            <a:r>
              <a:rPr altLang="ja-JP" dirty="0" lang="en-US"/>
              <a:t>DB</a:t>
            </a:r>
            <a:r>
              <a:rPr altLang="en-US" dirty="0" lang="ja-JP"/>
              <a:t>用の </a:t>
            </a:r>
            <a:r>
              <a:rPr altLang="ja-JP" dirty="0" lang="en-US"/>
              <a:t>DBCS </a:t>
            </a:r>
            <a:r>
              <a:rPr altLang="en-US" dirty="0" lang="ja-JP"/>
              <a:t>インスタンスの指定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7" name="Picture 6">
            <a:extLst>
              <a:ext uri="{FF2B5EF4-FFF2-40B4-BE49-F238E27FC236}">
                <a16:creationId xmlns:a16="http://schemas.microsoft.com/office/drawing/2014/main" id="{0B98E211-A28E-4F25-83ED-2AE3834EB51C}"/>
              </a:ext>
            </a:extLst>
          </p:cNvPr>
          <p:cNvPicPr>
            <a:picLocks noChangeAspect="1"/>
          </p:cNvPicPr>
          <p:nvPr/>
        </p:nvPicPr>
        <p:blipFill>
          <a:blip r:embed="rId2"/>
          <a:stretch>
            <a:fillRect/>
          </a:stretch>
        </p:blipFill>
        <p:spPr>
          <a:xfrm>
            <a:off x="1845940" y="1700808"/>
            <a:ext cx="8496944" cy="4528386"/>
          </a:xfrm>
          <a:prstGeom prst="rect">
            <a:avLst/>
          </a:prstGeom>
          <a:ln>
            <a:solidFill>
              <a:schemeClr val="tx1"/>
            </a:solidFill>
          </a:ln>
        </p:spPr>
      </p:pic>
    </p:spTree>
    <p:extLst>
      <p:ext uri="{BB962C8B-B14F-4D97-AF65-F5344CB8AC3E}">
        <p14:creationId xmlns:p14="http://schemas.microsoft.com/office/powerpoint/2010/main" val="248921709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51</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１２．リポジトリ用の </a:t>
            </a:r>
            <a:r>
              <a:rPr altLang="ja-JP" dirty="0" lang="en-US"/>
              <a:t>PDB</a:t>
            </a:r>
            <a:r>
              <a:rPr altLang="en-US" dirty="0" lang="ja-JP"/>
              <a:t>及び管理者情報の指定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B55D960C-3457-42F0-B24D-B050B8669A04}"/>
              </a:ext>
            </a:extLst>
          </p:cNvPr>
          <p:cNvPicPr>
            <a:picLocks noChangeAspect="1"/>
          </p:cNvPicPr>
          <p:nvPr/>
        </p:nvPicPr>
        <p:blipFill>
          <a:blip r:embed="rId2"/>
          <a:stretch>
            <a:fillRect/>
          </a:stretch>
        </p:blipFill>
        <p:spPr>
          <a:xfrm>
            <a:off x="1840697" y="1700808"/>
            <a:ext cx="8507429" cy="4533974"/>
          </a:xfrm>
          <a:prstGeom prst="rect">
            <a:avLst/>
          </a:prstGeom>
          <a:ln>
            <a:solidFill>
              <a:schemeClr val="tx1"/>
            </a:solidFill>
          </a:ln>
        </p:spPr>
      </p:pic>
    </p:spTree>
    <p:extLst>
      <p:ext uri="{BB962C8B-B14F-4D97-AF65-F5344CB8AC3E}">
        <p14:creationId xmlns:p14="http://schemas.microsoft.com/office/powerpoint/2010/main" val="337813437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52</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１３．アプリケーション用の </a:t>
            </a:r>
            <a:r>
              <a:rPr altLang="ja-JP" dirty="0" lang="en-US"/>
              <a:t>PDB</a:t>
            </a:r>
            <a:r>
              <a:rPr altLang="en-US" dirty="0" lang="ja-JP"/>
              <a:t>及び管理者情報の指定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94B7FBF8-273C-4067-AF79-497DD4E90354}"/>
              </a:ext>
            </a:extLst>
          </p:cNvPr>
          <p:cNvPicPr>
            <a:picLocks noChangeAspect="1"/>
          </p:cNvPicPr>
          <p:nvPr/>
        </p:nvPicPr>
        <p:blipFill>
          <a:blip r:embed="rId2"/>
          <a:stretch>
            <a:fillRect/>
          </a:stretch>
        </p:blipFill>
        <p:spPr>
          <a:xfrm>
            <a:off x="1845940" y="1700808"/>
            <a:ext cx="8500999" cy="4530548"/>
          </a:xfrm>
          <a:prstGeom prst="rect">
            <a:avLst/>
          </a:prstGeom>
          <a:ln>
            <a:solidFill>
              <a:schemeClr val="tx1"/>
            </a:solidFill>
          </a:ln>
        </p:spPr>
      </p:pic>
    </p:spTree>
    <p:extLst>
      <p:ext uri="{BB962C8B-B14F-4D97-AF65-F5344CB8AC3E}">
        <p14:creationId xmlns:p14="http://schemas.microsoft.com/office/powerpoint/2010/main" val="205620406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53</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１４．ロード・バランサ２面構成の指定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0A8AE6B3-7C65-4298-A60C-52C1D3770146}"/>
              </a:ext>
            </a:extLst>
          </p:cNvPr>
          <p:cNvPicPr>
            <a:picLocks noChangeAspect="1"/>
          </p:cNvPicPr>
          <p:nvPr/>
        </p:nvPicPr>
        <p:blipFill>
          <a:blip r:embed="rId2"/>
          <a:stretch>
            <a:fillRect/>
          </a:stretch>
        </p:blipFill>
        <p:spPr>
          <a:xfrm>
            <a:off x="1845940" y="1700808"/>
            <a:ext cx="8494570" cy="4527121"/>
          </a:xfrm>
          <a:prstGeom prst="rect">
            <a:avLst/>
          </a:prstGeom>
          <a:ln>
            <a:solidFill>
              <a:schemeClr val="tx1"/>
            </a:solidFill>
          </a:ln>
        </p:spPr>
      </p:pic>
    </p:spTree>
    <p:extLst>
      <p:ext uri="{BB962C8B-B14F-4D97-AF65-F5344CB8AC3E}">
        <p14:creationId xmlns:p14="http://schemas.microsoft.com/office/powerpoint/2010/main" val="121802612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54</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１５．ロード・バランサ・ポリシーの指定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F04C6EE4-066A-40D9-AF88-7F61FD8625A6}"/>
              </a:ext>
            </a:extLst>
          </p:cNvPr>
          <p:cNvPicPr>
            <a:picLocks noChangeAspect="1"/>
          </p:cNvPicPr>
          <p:nvPr/>
        </p:nvPicPr>
        <p:blipFill>
          <a:blip r:embed="rId2"/>
          <a:stretch>
            <a:fillRect/>
          </a:stretch>
        </p:blipFill>
        <p:spPr>
          <a:xfrm>
            <a:off x="1840697" y="1700808"/>
            <a:ext cx="8507429" cy="4533974"/>
          </a:xfrm>
          <a:prstGeom prst="rect">
            <a:avLst/>
          </a:prstGeom>
          <a:ln>
            <a:solidFill>
              <a:schemeClr val="tx1"/>
            </a:solidFill>
          </a:ln>
        </p:spPr>
      </p:pic>
    </p:spTree>
    <p:extLst>
      <p:ext uri="{BB962C8B-B14F-4D97-AF65-F5344CB8AC3E}">
        <p14:creationId xmlns:p14="http://schemas.microsoft.com/office/powerpoint/2010/main" val="143585243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55</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１６．バックアップ及びリカバリ構成情報の指定</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6" name="Picture 5">
            <a:extLst>
              <a:ext uri="{FF2B5EF4-FFF2-40B4-BE49-F238E27FC236}">
                <a16:creationId xmlns:a16="http://schemas.microsoft.com/office/drawing/2014/main" id="{99A2F327-CF75-4464-980B-C96AD4A48473}"/>
              </a:ext>
            </a:extLst>
          </p:cNvPr>
          <p:cNvPicPr>
            <a:picLocks noChangeAspect="1"/>
          </p:cNvPicPr>
          <p:nvPr/>
        </p:nvPicPr>
        <p:blipFill>
          <a:blip r:embed="rId2"/>
          <a:stretch>
            <a:fillRect/>
          </a:stretch>
        </p:blipFill>
        <p:spPr>
          <a:xfrm>
            <a:off x="1840697" y="1700808"/>
            <a:ext cx="8507429" cy="4533974"/>
          </a:xfrm>
          <a:prstGeom prst="rect">
            <a:avLst/>
          </a:prstGeom>
          <a:ln>
            <a:solidFill>
              <a:schemeClr val="tx1"/>
            </a:solidFill>
          </a:ln>
        </p:spPr>
      </p:pic>
    </p:spTree>
    <p:extLst>
      <p:ext uri="{BB962C8B-B14F-4D97-AF65-F5344CB8AC3E}">
        <p14:creationId xmlns:p14="http://schemas.microsoft.com/office/powerpoint/2010/main" val="3924786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56</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インスタンス情報の確認</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Step-3 </a:t>
            </a:r>
            <a:r>
              <a:rPr altLang="en-US" dirty="0" lang="ja-JP"/>
              <a:t>確認画面</a:t>
            </a:r>
            <a:endParaRPr altLang="en-US" dirty="0" kumimoji="1" lang="ja-JP"/>
          </a:p>
        </p:txBody>
      </p:sp>
      <p:pic>
        <p:nvPicPr>
          <p:cNvPr id="5" name="Picture 4">
            <a:extLst>
              <a:ext uri="{FF2B5EF4-FFF2-40B4-BE49-F238E27FC236}">
                <a16:creationId xmlns:a16="http://schemas.microsoft.com/office/drawing/2014/main" id="{04FF5390-425F-40A5-9DFC-BCEC1AC124C1}"/>
              </a:ext>
            </a:extLst>
          </p:cNvPr>
          <p:cNvPicPr>
            <a:picLocks noChangeAspect="1"/>
          </p:cNvPicPr>
          <p:nvPr/>
        </p:nvPicPr>
        <p:blipFill>
          <a:blip r:embed="rId2"/>
          <a:stretch>
            <a:fillRect/>
          </a:stretch>
        </p:blipFill>
        <p:spPr>
          <a:xfrm>
            <a:off x="1839510" y="1700808"/>
            <a:ext cx="8509803" cy="4535239"/>
          </a:xfrm>
          <a:prstGeom prst="rect">
            <a:avLst/>
          </a:prstGeom>
          <a:ln>
            <a:solidFill>
              <a:schemeClr val="tx1"/>
            </a:solidFill>
          </a:ln>
        </p:spPr>
      </p:pic>
    </p:spTree>
    <p:extLst>
      <p:ext uri="{BB962C8B-B14F-4D97-AF65-F5344CB8AC3E}">
        <p14:creationId xmlns:p14="http://schemas.microsoft.com/office/powerpoint/2010/main" val="263035631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33158-DA64-465B-8A6F-E222DE366116}"/>
              </a:ext>
            </a:extLst>
          </p:cNvPr>
          <p:cNvSpPr>
            <a:spLocks noGrp="1"/>
          </p:cNvSpPr>
          <p:nvPr>
            <p:ph idx="12" sz="quarter" type="sldNum"/>
          </p:nvPr>
        </p:nvSpPr>
        <p:spPr/>
        <p:txBody>
          <a:bodyPr/>
          <a:lstStyle/>
          <a:p>
            <a:fld id="{C51EAA63-D034-42AE-91FA-B13B9518C7BE}" type="slidenum">
              <a:rPr altLang="ja-JP" lang="en-US" smtClean="0"/>
              <a:pPr/>
              <a:t>57</a:t>
            </a:fld>
            <a:endParaRPr altLang="en-US" dirty="0" lang="ja-JP"/>
          </a:p>
        </p:txBody>
      </p:sp>
      <p:sp>
        <p:nvSpPr>
          <p:cNvPr id="3" name="Text Placeholder 2">
            <a:extLst>
              <a:ext uri="{FF2B5EF4-FFF2-40B4-BE49-F238E27FC236}">
                <a16:creationId xmlns:a16="http://schemas.microsoft.com/office/drawing/2014/main" id="{38A30D1C-BC2E-46A7-BB8B-D8060A4341E1}"/>
              </a:ext>
            </a:extLst>
          </p:cNvPr>
          <p:cNvSpPr>
            <a:spLocks noGrp="1"/>
          </p:cNvSpPr>
          <p:nvPr>
            <p:ph idx="13" sz="quarter" type="body"/>
          </p:nvPr>
        </p:nvSpPr>
        <p:spPr/>
        <p:txBody>
          <a:bodyPr/>
          <a:lstStyle/>
          <a:p>
            <a:r>
              <a:rPr altLang="en-US" dirty="0" lang="ja-JP"/>
              <a:t>インスタンス情報の確認（続き）</a:t>
            </a:r>
          </a:p>
        </p:txBody>
      </p:sp>
      <p:sp>
        <p:nvSpPr>
          <p:cNvPr id="4" name="Title 3">
            <a:extLst>
              <a:ext uri="{FF2B5EF4-FFF2-40B4-BE49-F238E27FC236}">
                <a16:creationId xmlns:a16="http://schemas.microsoft.com/office/drawing/2014/main" id="{C827C2B8-B57C-452E-B3DA-B1C7CE8D420F}"/>
              </a:ext>
            </a:extLst>
          </p:cNvPr>
          <p:cNvSpPr>
            <a:spLocks noGrp="1"/>
          </p:cNvSpPr>
          <p:nvPr>
            <p:ph type="title"/>
          </p:nvPr>
        </p:nvSpPr>
        <p:spPr/>
        <p:txBody>
          <a:bodyPr/>
          <a:lstStyle/>
          <a:p>
            <a:r>
              <a:rPr altLang="en-US" dirty="0" lang="ja-JP"/>
              <a:t>インスタンス作成ウィザード：　</a:t>
            </a:r>
            <a:r>
              <a:rPr altLang="ja-JP" dirty="0" lang="en-US"/>
              <a:t>Step-3 </a:t>
            </a:r>
            <a:r>
              <a:rPr altLang="en-US" dirty="0" lang="ja-JP"/>
              <a:t>確認画面</a:t>
            </a:r>
            <a:endParaRPr altLang="en-US" dirty="0" kumimoji="1" lang="ja-JP"/>
          </a:p>
        </p:txBody>
      </p:sp>
      <p:pic>
        <p:nvPicPr>
          <p:cNvPr id="5" name="Picture 4">
            <a:extLst>
              <a:ext uri="{FF2B5EF4-FFF2-40B4-BE49-F238E27FC236}">
                <a16:creationId xmlns:a16="http://schemas.microsoft.com/office/drawing/2014/main" id="{B2C83F89-28B4-4E1D-86AC-98DD15AC9A36}"/>
              </a:ext>
            </a:extLst>
          </p:cNvPr>
          <p:cNvPicPr>
            <a:picLocks noChangeAspect="1"/>
          </p:cNvPicPr>
          <p:nvPr/>
        </p:nvPicPr>
        <p:blipFill>
          <a:blip r:embed="rId2"/>
          <a:stretch>
            <a:fillRect/>
          </a:stretch>
        </p:blipFill>
        <p:spPr>
          <a:xfrm>
            <a:off x="1845940" y="1700808"/>
            <a:ext cx="8499316" cy="4529650"/>
          </a:xfrm>
          <a:prstGeom prst="rect">
            <a:avLst/>
          </a:prstGeom>
          <a:ln>
            <a:solidFill>
              <a:schemeClr val="tx1"/>
            </a:solidFill>
          </a:ln>
        </p:spPr>
      </p:pic>
    </p:spTree>
    <p:extLst>
      <p:ext uri="{BB962C8B-B14F-4D97-AF65-F5344CB8AC3E}">
        <p14:creationId xmlns:p14="http://schemas.microsoft.com/office/powerpoint/2010/main" val="79777392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95B236-0F1F-43BC-A3AA-15C383435438}"/>
              </a:ext>
            </a:extLst>
          </p:cNvPr>
          <p:cNvSpPr>
            <a:spLocks noGrp="1"/>
          </p:cNvSpPr>
          <p:nvPr>
            <p:ph idx="12" sz="quarter" type="sldNum"/>
          </p:nvPr>
        </p:nvSpPr>
        <p:spPr/>
        <p:txBody>
          <a:bodyPr/>
          <a:lstStyle/>
          <a:p>
            <a:fld id="{C51EAA63-D034-42AE-91FA-B13B9518C7BE}" type="slidenum">
              <a:rPr altLang="ja-JP" lang="en-US" smtClean="0"/>
              <a:pPr/>
              <a:t>58</a:t>
            </a:fld>
            <a:endParaRPr altLang="en-US" dirty="0" lang="ja-JP"/>
          </a:p>
        </p:txBody>
      </p:sp>
      <p:sp>
        <p:nvSpPr>
          <p:cNvPr id="3" name="Text Placeholder 2">
            <a:extLst>
              <a:ext uri="{FF2B5EF4-FFF2-40B4-BE49-F238E27FC236}">
                <a16:creationId xmlns:a16="http://schemas.microsoft.com/office/drawing/2014/main" id="{EF70C3EF-88AD-40A2-A4EB-30643FBF92AF}"/>
              </a:ext>
            </a:extLst>
          </p:cNvPr>
          <p:cNvSpPr>
            <a:spLocks noGrp="1"/>
          </p:cNvSpPr>
          <p:nvPr>
            <p:ph idx="13" sz="quarter" type="body"/>
          </p:nvPr>
        </p:nvSpPr>
        <p:spPr/>
        <p:txBody>
          <a:bodyPr/>
          <a:lstStyle/>
          <a:p>
            <a:r>
              <a:rPr altLang="ja-JP" dirty="0" kumimoji="1" lang="en-US"/>
              <a:t>Java Cloud Service </a:t>
            </a:r>
            <a:r>
              <a:rPr altLang="en-US" dirty="0" lang="ja-JP"/>
              <a:t>インスタンスの構成情報を表示</a:t>
            </a:r>
            <a:endParaRPr altLang="en-US" dirty="0" kumimoji="1" lang="ja-JP"/>
          </a:p>
        </p:txBody>
      </p:sp>
      <p:sp>
        <p:nvSpPr>
          <p:cNvPr id="4" name="Title 3">
            <a:extLst>
              <a:ext uri="{FF2B5EF4-FFF2-40B4-BE49-F238E27FC236}">
                <a16:creationId xmlns:a16="http://schemas.microsoft.com/office/drawing/2014/main" id="{A1B55F47-40C9-4584-8BBB-E7D671288869}"/>
              </a:ext>
            </a:extLst>
          </p:cNvPr>
          <p:cNvSpPr>
            <a:spLocks noGrp="1"/>
          </p:cNvSpPr>
          <p:nvPr>
            <p:ph type="title"/>
          </p:nvPr>
        </p:nvSpPr>
        <p:spPr/>
        <p:txBody>
          <a:bodyPr/>
          <a:lstStyle/>
          <a:p>
            <a:r>
              <a:rPr altLang="ja-JP" dirty="0" kumimoji="1" lang="en-US"/>
              <a:t>Java Cloud Service </a:t>
            </a:r>
            <a:r>
              <a:rPr altLang="en-US" dirty="0" kumimoji="1" lang="ja-JP"/>
              <a:t>インスタンス 概要画面</a:t>
            </a:r>
          </a:p>
        </p:txBody>
      </p:sp>
      <p:pic>
        <p:nvPicPr>
          <p:cNvPr id="5" name="Picture 4">
            <a:extLst>
              <a:ext uri="{FF2B5EF4-FFF2-40B4-BE49-F238E27FC236}">
                <a16:creationId xmlns:a16="http://schemas.microsoft.com/office/drawing/2014/main" id="{F29E0A5D-1040-40E2-8319-FDEEC0398C29}"/>
              </a:ext>
            </a:extLst>
          </p:cNvPr>
          <p:cNvPicPr>
            <a:picLocks noChangeAspect="1"/>
          </p:cNvPicPr>
          <p:nvPr/>
        </p:nvPicPr>
        <p:blipFill>
          <a:blip r:embed="rId2"/>
          <a:stretch>
            <a:fillRect/>
          </a:stretch>
        </p:blipFill>
        <p:spPr>
          <a:xfrm>
            <a:off x="1845940" y="1700808"/>
            <a:ext cx="8499815" cy="4529916"/>
          </a:xfrm>
          <a:prstGeom prst="rect">
            <a:avLst/>
          </a:prstGeom>
          <a:ln>
            <a:solidFill>
              <a:schemeClr val="tx1"/>
            </a:solidFill>
          </a:ln>
        </p:spPr>
      </p:pic>
    </p:spTree>
    <p:extLst>
      <p:ext uri="{BB962C8B-B14F-4D97-AF65-F5344CB8AC3E}">
        <p14:creationId xmlns:p14="http://schemas.microsoft.com/office/powerpoint/2010/main" val="361318296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95B236-0F1F-43BC-A3AA-15C383435438}"/>
              </a:ext>
            </a:extLst>
          </p:cNvPr>
          <p:cNvSpPr>
            <a:spLocks noGrp="1"/>
          </p:cNvSpPr>
          <p:nvPr>
            <p:ph idx="12" sz="quarter" type="sldNum"/>
          </p:nvPr>
        </p:nvSpPr>
        <p:spPr/>
        <p:txBody>
          <a:bodyPr/>
          <a:lstStyle/>
          <a:p>
            <a:fld id="{C51EAA63-D034-42AE-91FA-B13B9518C7BE}" type="slidenum">
              <a:rPr altLang="ja-JP" lang="en-US" smtClean="0"/>
              <a:pPr/>
              <a:t>59</a:t>
            </a:fld>
            <a:endParaRPr altLang="en-US" dirty="0" lang="ja-JP"/>
          </a:p>
        </p:txBody>
      </p:sp>
      <p:sp>
        <p:nvSpPr>
          <p:cNvPr id="3" name="Text Placeholder 2">
            <a:extLst>
              <a:ext uri="{FF2B5EF4-FFF2-40B4-BE49-F238E27FC236}">
                <a16:creationId xmlns:a16="http://schemas.microsoft.com/office/drawing/2014/main" id="{EF70C3EF-88AD-40A2-A4EB-30643FBF92AF}"/>
              </a:ext>
            </a:extLst>
          </p:cNvPr>
          <p:cNvSpPr>
            <a:spLocks noGrp="1"/>
          </p:cNvSpPr>
          <p:nvPr>
            <p:ph idx="13" sz="quarter" type="body"/>
          </p:nvPr>
        </p:nvSpPr>
        <p:spPr/>
        <p:txBody>
          <a:bodyPr/>
          <a:lstStyle/>
          <a:p>
            <a:r>
              <a:rPr altLang="ja-JP" dirty="0" kumimoji="1" lang="en-US"/>
              <a:t>Java Cloud Service </a:t>
            </a:r>
            <a:r>
              <a:rPr altLang="en-US" dirty="0" lang="ja-JP"/>
              <a:t>インスタンスの構成情報を表示（続き）</a:t>
            </a:r>
            <a:endParaRPr altLang="en-US" dirty="0" kumimoji="1" lang="ja-JP"/>
          </a:p>
        </p:txBody>
      </p:sp>
      <p:sp>
        <p:nvSpPr>
          <p:cNvPr id="4" name="Title 3">
            <a:extLst>
              <a:ext uri="{FF2B5EF4-FFF2-40B4-BE49-F238E27FC236}">
                <a16:creationId xmlns:a16="http://schemas.microsoft.com/office/drawing/2014/main" id="{A1B55F47-40C9-4584-8BBB-E7D671288869}"/>
              </a:ext>
            </a:extLst>
          </p:cNvPr>
          <p:cNvSpPr>
            <a:spLocks noGrp="1"/>
          </p:cNvSpPr>
          <p:nvPr>
            <p:ph type="title"/>
          </p:nvPr>
        </p:nvSpPr>
        <p:spPr/>
        <p:txBody>
          <a:bodyPr/>
          <a:lstStyle/>
          <a:p>
            <a:r>
              <a:rPr altLang="ja-JP" dirty="0" kumimoji="1" lang="en-US"/>
              <a:t>Java Cloud Service </a:t>
            </a:r>
            <a:r>
              <a:rPr altLang="en-US" dirty="0" kumimoji="1" lang="ja-JP"/>
              <a:t>インスタンス 概要画面</a:t>
            </a:r>
          </a:p>
        </p:txBody>
      </p:sp>
      <p:pic>
        <p:nvPicPr>
          <p:cNvPr id="7" name="Picture 6">
            <a:extLst>
              <a:ext uri="{FF2B5EF4-FFF2-40B4-BE49-F238E27FC236}">
                <a16:creationId xmlns:a16="http://schemas.microsoft.com/office/drawing/2014/main" id="{9FC23624-9851-455D-A55D-96BB78B4B19D}"/>
              </a:ext>
            </a:extLst>
          </p:cNvPr>
          <p:cNvPicPr>
            <a:picLocks noChangeAspect="1"/>
          </p:cNvPicPr>
          <p:nvPr/>
        </p:nvPicPr>
        <p:blipFill>
          <a:blip r:embed="rId2"/>
          <a:stretch>
            <a:fillRect/>
          </a:stretch>
        </p:blipFill>
        <p:spPr>
          <a:xfrm>
            <a:off x="1845940" y="1700808"/>
            <a:ext cx="8497441" cy="4528651"/>
          </a:xfrm>
          <a:prstGeom prst="rect">
            <a:avLst/>
          </a:prstGeom>
          <a:ln>
            <a:solidFill>
              <a:schemeClr val="tx1"/>
            </a:solidFill>
          </a:ln>
        </p:spPr>
      </p:pic>
    </p:spTree>
    <p:extLst>
      <p:ext uri="{BB962C8B-B14F-4D97-AF65-F5344CB8AC3E}">
        <p14:creationId xmlns:p14="http://schemas.microsoft.com/office/powerpoint/2010/main" val="193239131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6</a:t>
            </a:fld>
            <a:endParaRPr altLang="en-US" dirty="0" lang="ja-JP"/>
          </a:p>
        </p:txBody>
      </p:sp>
      <p:sp>
        <p:nvSpPr>
          <p:cNvPr id="3" name="Text Placeholder 2"/>
          <p:cNvSpPr>
            <a:spLocks noGrp="1"/>
          </p:cNvSpPr>
          <p:nvPr>
            <p:ph idx="13" sz="quarter" type="body"/>
          </p:nvPr>
        </p:nvSpPr>
        <p:spPr/>
        <p:txBody>
          <a:bodyPr/>
          <a:lstStyle/>
          <a:p>
            <a:r>
              <a:rPr altLang="en-US" dirty="0" kumimoji="1" lang="ja-JP"/>
              <a:t>１．サービス画面表示</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Step-1 </a:t>
            </a:r>
            <a:r>
              <a:rPr altLang="en-US" dirty="0" lang="ja-JP"/>
              <a:t>サービス画面</a:t>
            </a:r>
            <a:endParaRPr altLang="en-US" dirty="0" kumimoji="1" lang="ja-JP"/>
          </a:p>
        </p:txBody>
      </p:sp>
      <p:pic>
        <p:nvPicPr>
          <p:cNvPr id="5" name="Picture 4"/>
          <p:cNvPicPr>
            <a:picLocks noChangeAspect="1"/>
          </p:cNvPicPr>
          <p:nvPr/>
        </p:nvPicPr>
        <p:blipFill>
          <a:blip r:embed="rId2"/>
          <a:stretch>
            <a:fillRect/>
          </a:stretch>
        </p:blipFill>
        <p:spPr>
          <a:xfrm>
            <a:off x="1845426" y="1700808"/>
            <a:ext cx="8497972" cy="4528934"/>
          </a:xfrm>
          <a:prstGeom prst="rect">
            <a:avLst/>
          </a:prstGeom>
          <a:ln>
            <a:solidFill>
              <a:schemeClr val="tx1"/>
            </a:solidFill>
          </a:ln>
        </p:spPr>
      </p:pic>
    </p:spTree>
    <p:extLst>
      <p:ext uri="{BB962C8B-B14F-4D97-AF65-F5344CB8AC3E}">
        <p14:creationId xmlns:p14="http://schemas.microsoft.com/office/powerpoint/2010/main" val="196758968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64E768-DF84-4862-965D-32814DB822CC}"/>
              </a:ext>
            </a:extLst>
          </p:cNvPr>
          <p:cNvSpPr>
            <a:spLocks noGrp="1"/>
          </p:cNvSpPr>
          <p:nvPr>
            <p:ph idx="12" sz="quarter" type="sldNum"/>
          </p:nvPr>
        </p:nvSpPr>
        <p:spPr/>
        <p:txBody>
          <a:bodyPr/>
          <a:lstStyle/>
          <a:p>
            <a:fld id="{C51EAA63-D034-42AE-91FA-B13B9518C7BE}" type="slidenum">
              <a:rPr altLang="ja-JP" lang="en-US" smtClean="0"/>
              <a:pPr/>
              <a:t>60</a:t>
            </a:fld>
            <a:endParaRPr altLang="en-US" dirty="0" lang="ja-JP"/>
          </a:p>
        </p:txBody>
      </p:sp>
      <p:pic>
        <p:nvPicPr>
          <p:cNvPr id="13" name="Picture 12">
            <a:extLst>
              <a:ext uri="{FF2B5EF4-FFF2-40B4-BE49-F238E27FC236}">
                <a16:creationId xmlns:a16="http://schemas.microsoft.com/office/drawing/2014/main" id="{AEA4B52F-4F35-48E5-BE55-EE81CE397669}"/>
              </a:ext>
            </a:extLst>
          </p:cNvPr>
          <p:cNvPicPr>
            <a:picLocks noChangeAspect="1"/>
          </p:cNvPicPr>
          <p:nvPr/>
        </p:nvPicPr>
        <p:blipFill>
          <a:blip r:embed="rId2"/>
          <a:stretch>
            <a:fillRect/>
          </a:stretch>
        </p:blipFill>
        <p:spPr>
          <a:xfrm>
            <a:off x="355617" y="542955"/>
            <a:ext cx="4991002" cy="2659919"/>
          </a:xfrm>
          <a:prstGeom prst="rect">
            <a:avLst/>
          </a:prstGeom>
          <a:ln>
            <a:solidFill>
              <a:schemeClr val="tx1"/>
            </a:solidFill>
          </a:ln>
        </p:spPr>
      </p:pic>
      <p:pic>
        <p:nvPicPr>
          <p:cNvPr id="14" name="Picture 13">
            <a:extLst>
              <a:ext uri="{FF2B5EF4-FFF2-40B4-BE49-F238E27FC236}">
                <a16:creationId xmlns:a16="http://schemas.microsoft.com/office/drawing/2014/main" id="{6E3F0C10-B47F-401A-86DE-7AB5518BBB5E}"/>
              </a:ext>
            </a:extLst>
          </p:cNvPr>
          <p:cNvPicPr>
            <a:picLocks noChangeAspect="1"/>
          </p:cNvPicPr>
          <p:nvPr/>
        </p:nvPicPr>
        <p:blipFill>
          <a:blip r:embed="rId3"/>
          <a:stretch>
            <a:fillRect/>
          </a:stretch>
        </p:blipFill>
        <p:spPr>
          <a:xfrm>
            <a:off x="1050903" y="2014026"/>
            <a:ext cx="4990397" cy="2659597"/>
          </a:xfrm>
          <a:prstGeom prst="rect">
            <a:avLst/>
          </a:prstGeom>
          <a:ln>
            <a:solidFill>
              <a:schemeClr val="tx1"/>
            </a:solidFill>
          </a:ln>
        </p:spPr>
      </p:pic>
      <p:pic>
        <p:nvPicPr>
          <p:cNvPr id="15" name="Picture 14">
            <a:extLst>
              <a:ext uri="{FF2B5EF4-FFF2-40B4-BE49-F238E27FC236}">
                <a16:creationId xmlns:a16="http://schemas.microsoft.com/office/drawing/2014/main" id="{298C0D0B-F0D1-482F-A6C2-A6DD1BB2927D}"/>
              </a:ext>
            </a:extLst>
          </p:cNvPr>
          <p:cNvPicPr>
            <a:picLocks noChangeAspect="1"/>
          </p:cNvPicPr>
          <p:nvPr/>
        </p:nvPicPr>
        <p:blipFill>
          <a:blip r:embed="rId4"/>
          <a:stretch>
            <a:fillRect/>
          </a:stretch>
        </p:blipFill>
        <p:spPr>
          <a:xfrm>
            <a:off x="1767671" y="3481072"/>
            <a:ext cx="4997950" cy="2663622"/>
          </a:xfrm>
          <a:prstGeom prst="rect">
            <a:avLst/>
          </a:prstGeom>
          <a:ln>
            <a:solidFill>
              <a:schemeClr val="tx1"/>
            </a:solidFill>
          </a:ln>
        </p:spPr>
      </p:pic>
      <p:sp>
        <p:nvSpPr>
          <p:cNvPr id="20" name="Title 10">
            <a:extLst>
              <a:ext uri="{FF2B5EF4-FFF2-40B4-BE49-F238E27FC236}">
                <a16:creationId xmlns:a16="http://schemas.microsoft.com/office/drawing/2014/main" id="{B9703EF5-B025-4820-A89A-A4025678D983}"/>
              </a:ext>
            </a:extLst>
          </p:cNvPr>
          <p:cNvSpPr txBox="1">
            <a:spLocks/>
          </p:cNvSpPr>
          <p:nvPr/>
        </p:nvSpPr>
        <p:spPr>
          <a:xfrm>
            <a:off x="4654252" y="2600324"/>
            <a:ext cx="7002761" cy="1371600"/>
          </a:xfrm>
          <a:prstGeom prst="rect">
            <a:avLst/>
          </a:prstGeom>
          <a:solidFill>
            <a:schemeClr val="bg1">
              <a:alpha val="70000"/>
            </a:schemeClr>
          </a:solidFill>
        </p:spPr>
        <p:txBody>
          <a:bodyPr anchor="b"/>
          <a:lstStyle>
            <a:lvl1pPr algn="l" defTabSz="914400" eaLnBrk="1" hangingPunct="1" latinLnBrk="0" rtl="0">
              <a:lnSpc>
                <a:spcPct val="80000"/>
              </a:lnSpc>
              <a:spcBef>
                <a:spcPct val="0"/>
              </a:spcBef>
              <a:buNone/>
              <a:defRPr kern="1200" kumimoji="1" sz="3600">
                <a:solidFill>
                  <a:schemeClr val="tx1"/>
                </a:solidFill>
                <a:latin typeface="+mj-lt"/>
                <a:ea typeface="+mj-ea"/>
                <a:cs typeface="+mj-cs"/>
              </a:defRPr>
            </a:lvl1pPr>
          </a:lstStyle>
          <a:p>
            <a:r>
              <a:rPr altLang="en-US" dirty="0" lang="ja-JP"/>
              <a:t>インスタンス作成ウィザード</a:t>
            </a:r>
          </a:p>
        </p:txBody>
      </p:sp>
      <p:sp>
        <p:nvSpPr>
          <p:cNvPr id="21" name="Text Placeholder 11">
            <a:extLst>
              <a:ext uri="{FF2B5EF4-FFF2-40B4-BE49-F238E27FC236}">
                <a16:creationId xmlns:a16="http://schemas.microsoft.com/office/drawing/2014/main" id="{34DA138B-6FA4-46FC-B01D-E059EB1BE8EF}"/>
              </a:ext>
            </a:extLst>
          </p:cNvPr>
          <p:cNvSpPr txBox="1">
            <a:spLocks/>
          </p:cNvSpPr>
          <p:nvPr/>
        </p:nvSpPr>
        <p:spPr>
          <a:xfrm>
            <a:off x="4654252" y="4038598"/>
            <a:ext cx="7002761" cy="914400"/>
          </a:xfrm>
          <a:prstGeom prst="rect">
            <a:avLst/>
          </a:prstGeom>
          <a:solidFill>
            <a:schemeClr val="bg1">
              <a:alpha val="70000"/>
            </a:schemeClr>
          </a:solidFill>
        </p:spPr>
        <p:txBody>
          <a:bodyPr/>
          <a:lstStyle>
            <a:lvl1pPr algn="l" defTabSz="914400" eaLnBrk="1" hangingPunct="1" indent="-228600" latinLnBrk="0" marL="228600" rtl="0">
              <a:lnSpc>
                <a:spcPct val="90000"/>
              </a:lnSpc>
              <a:spcBef>
                <a:spcPts val="1200"/>
              </a:spcBef>
              <a:buClr>
                <a:schemeClr val="tx1">
                  <a:lumMod val="60000"/>
                  <a:lumOff val="40000"/>
                </a:schemeClr>
              </a:buClr>
              <a:buFont charset="0" panose="020B0604020202020204" pitchFamily="34" typeface="Arial"/>
              <a:buChar char="•"/>
              <a:defRPr kern="1200" kumimoji="1" sz="2800">
                <a:solidFill>
                  <a:schemeClr val="tx1"/>
                </a:solidFill>
                <a:latin typeface="+mn-lt"/>
                <a:ea typeface="+mn-ea"/>
                <a:cs typeface="+mn-cs"/>
              </a:defRPr>
            </a:lvl1pPr>
            <a:lvl2pPr algn="l" defTabSz="914400" eaLnBrk="1" hangingPunct="1" indent="-228600" latinLnBrk="0" marL="502920" rtl="0">
              <a:lnSpc>
                <a:spcPct val="90000"/>
              </a:lnSpc>
              <a:spcBef>
                <a:spcPts val="800"/>
              </a:spcBef>
              <a:buClr>
                <a:schemeClr val="tx1">
                  <a:lumMod val="60000"/>
                  <a:lumOff val="40000"/>
                </a:schemeClr>
              </a:buClr>
              <a:buFont charset="0" panose="020B0604020202020204" pitchFamily="34" typeface="Arial"/>
              <a:buChar char="–"/>
              <a:defRPr kern="1200" kumimoji="1" sz="2400">
                <a:solidFill>
                  <a:schemeClr val="tx1"/>
                </a:solidFill>
                <a:latin typeface="+mn-lt"/>
                <a:ea typeface="+mn-ea"/>
                <a:cs typeface="+mn-cs"/>
              </a:defRPr>
            </a:lvl2pPr>
            <a:lvl3pPr algn="l" defTabSz="914400" eaLnBrk="1" hangingPunct="1" indent="-182880" latinLnBrk="0" marL="731520" rtl="0">
              <a:lnSpc>
                <a:spcPct val="90000"/>
              </a:lnSpc>
              <a:spcBef>
                <a:spcPts val="600"/>
              </a:spcBef>
              <a:buClr>
                <a:schemeClr val="tx1">
                  <a:lumMod val="60000"/>
                  <a:lumOff val="40000"/>
                </a:schemeClr>
              </a:buClr>
              <a:buFont charset="0" panose="020B0604020202020204" pitchFamily="34" typeface="Arial"/>
              <a:buChar char="•"/>
              <a:defRPr kern="1200" kumimoji="1" sz="2000">
                <a:solidFill>
                  <a:schemeClr val="tx1"/>
                </a:solidFill>
                <a:latin typeface="+mn-lt"/>
                <a:ea typeface="+mn-ea"/>
                <a:cs typeface="+mn-cs"/>
              </a:defRPr>
            </a:lvl3pPr>
            <a:lvl4pPr algn="l" defTabSz="914400" eaLnBrk="1" hangingPunct="1" indent="-182880" latinLnBrk="0" marL="960120" rtl="0">
              <a:lnSpc>
                <a:spcPct val="90000"/>
              </a:lnSpc>
              <a:spcBef>
                <a:spcPts val="600"/>
              </a:spcBef>
              <a:buClr>
                <a:schemeClr val="tx1">
                  <a:lumMod val="60000"/>
                  <a:lumOff val="40000"/>
                </a:schemeClr>
              </a:buClr>
              <a:buFont charset="0" panose="020B0604020202020204" pitchFamily="34" typeface="Arial"/>
              <a:buChar char="–"/>
              <a:defRPr kern="1200" kumimoji="1" sz="1800">
                <a:solidFill>
                  <a:schemeClr val="tx1"/>
                </a:solidFill>
                <a:latin typeface="+mn-lt"/>
                <a:ea typeface="+mn-ea"/>
                <a:cs typeface="+mn-cs"/>
              </a:defRPr>
            </a:lvl4pPr>
            <a:lvl5pPr algn="l" defTabSz="914400" eaLnBrk="1" hangingPunct="1" indent="-182880" latinLnBrk="0" marL="11887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5pPr>
            <a:lvl6pPr algn="l" defTabSz="914400" eaLnBrk="1" hangingPunct="1" indent="-182880" latinLnBrk="0" marL="14173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6pPr>
            <a:lvl7pPr algn="l" defTabSz="914400" eaLnBrk="1" hangingPunct="1" indent="-182880" latinLnBrk="0" marL="16459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7pPr>
            <a:lvl8pPr algn="l" defTabSz="914400" eaLnBrk="1" hangingPunct="1" indent="-182880" latinLnBrk="0" marL="18745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8pPr>
            <a:lvl9pPr algn="l" defTabSz="914400" eaLnBrk="1" hangingPunct="1" indent="-182880" latinLnBrk="0" marL="2103120" rtl="0">
              <a:lnSpc>
                <a:spcPct val="90000"/>
              </a:lnSpc>
              <a:spcBef>
                <a:spcPts val="600"/>
              </a:spcBef>
              <a:buClr>
                <a:schemeClr val="tx1">
                  <a:lumMod val="60000"/>
                  <a:lumOff val="40000"/>
                </a:schemeClr>
              </a:buClr>
              <a:buFont charset="0" panose="020B0604020202020204" pitchFamily="34" typeface="Arial"/>
              <a:buChar char="•"/>
              <a:defRPr kern="1200" kumimoji="1" sz="1600">
                <a:solidFill>
                  <a:schemeClr val="tx1"/>
                </a:solidFill>
                <a:latin typeface="+mn-lt"/>
                <a:ea typeface="+mn-ea"/>
                <a:cs typeface="+mn-cs"/>
              </a:defRPr>
            </a:lvl9pPr>
          </a:lstStyle>
          <a:p>
            <a:pPr indent="0" marL="0">
              <a:buNone/>
            </a:pPr>
            <a:r>
              <a:rPr altLang="ja-JP" dirty="0" lang="en-US"/>
              <a:t>Java Cloud Service </a:t>
            </a:r>
            <a:r>
              <a:rPr altLang="en-US" dirty="0" lang="ja-JP"/>
              <a:t>インスタンス作成入力項目</a:t>
            </a:r>
          </a:p>
        </p:txBody>
      </p:sp>
    </p:spTree>
    <p:extLst>
      <p:ext uri="{BB962C8B-B14F-4D97-AF65-F5344CB8AC3E}">
        <p14:creationId xmlns:p14="http://schemas.microsoft.com/office/powerpoint/2010/main" val="316787842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601DD74-0AB0-4494-8CEB-5BDB19F5F08E}"/>
              </a:ext>
            </a:extLst>
          </p:cNvPr>
          <p:cNvSpPr>
            <a:spLocks noGrp="1"/>
          </p:cNvSpPr>
          <p:nvPr>
            <p:ph idx="2" sz="half"/>
          </p:nvPr>
        </p:nvSpPr>
        <p:spPr/>
        <p:txBody>
          <a:bodyPr/>
          <a:lstStyle/>
          <a:p>
            <a:r>
              <a:rPr altLang="en-US" dirty="0" lang="ja-JP" sz="2400"/>
              <a:t>ステップ１：　サービス画面</a:t>
            </a:r>
            <a:endParaRPr altLang="ja-JP" dirty="0" lang="en-US" sz="2400"/>
          </a:p>
          <a:p>
            <a:pPr lvl="1"/>
            <a:r>
              <a:rPr altLang="ja-JP" dirty="0" kumimoji="1" lang="en-US" sz="2000"/>
              <a:t>Java Cloud Service </a:t>
            </a:r>
            <a:r>
              <a:rPr altLang="en-US" dirty="0" kumimoji="1" lang="ja-JP" sz="2000"/>
              <a:t>インスタンス に関する情報を指定</a:t>
            </a:r>
          </a:p>
        </p:txBody>
      </p:sp>
      <p:sp>
        <p:nvSpPr>
          <p:cNvPr id="2" name="Slide Number Placeholder 1">
            <a:extLst>
              <a:ext uri="{FF2B5EF4-FFF2-40B4-BE49-F238E27FC236}">
                <a16:creationId xmlns:a16="http://schemas.microsoft.com/office/drawing/2014/main" id="{0D573470-99BA-4B10-8383-FA6CCFF42AAC}"/>
              </a:ext>
            </a:extLst>
          </p:cNvPr>
          <p:cNvSpPr>
            <a:spLocks noGrp="1"/>
          </p:cNvSpPr>
          <p:nvPr>
            <p:ph idx="12" sz="quarter" type="sldNum"/>
          </p:nvPr>
        </p:nvSpPr>
        <p:spPr/>
        <p:txBody>
          <a:bodyPr/>
          <a:lstStyle/>
          <a:p>
            <a:fld id="{C51EAA63-D034-42AE-91FA-B13B9518C7BE}" type="slidenum">
              <a:rPr altLang="ja-JP" lang="en-US" smtClean="0"/>
              <a:pPr/>
              <a:t>61</a:t>
            </a:fld>
            <a:endParaRPr altLang="en-US" dirty="0" lang="ja-JP"/>
          </a:p>
        </p:txBody>
      </p:sp>
      <p:sp>
        <p:nvSpPr>
          <p:cNvPr id="4" name="Title 3">
            <a:extLst>
              <a:ext uri="{FF2B5EF4-FFF2-40B4-BE49-F238E27FC236}">
                <a16:creationId xmlns:a16="http://schemas.microsoft.com/office/drawing/2014/main" id="{58B77F45-9FA6-4A53-97FE-BD4D559BAA1D}"/>
              </a:ext>
            </a:extLst>
          </p:cNvPr>
          <p:cNvSpPr>
            <a:spLocks noGrp="1"/>
          </p:cNvSpPr>
          <p:nvPr>
            <p:ph type="title"/>
          </p:nvPr>
        </p:nvSpPr>
        <p:spPr/>
        <p:txBody>
          <a:bodyPr/>
          <a:lstStyle/>
          <a:p>
            <a:r>
              <a:rPr altLang="en-US" dirty="0" kumimoji="1" lang="ja-JP"/>
              <a:t>サービス画面入力項目</a:t>
            </a:r>
          </a:p>
        </p:txBody>
      </p:sp>
      <p:sp>
        <p:nvSpPr>
          <p:cNvPr id="3" name="Text Placeholder 2">
            <a:extLst>
              <a:ext uri="{FF2B5EF4-FFF2-40B4-BE49-F238E27FC236}">
                <a16:creationId xmlns:a16="http://schemas.microsoft.com/office/drawing/2014/main" id="{014FD96A-32E0-4CD1-B8C6-1DA0017A882B}"/>
              </a:ext>
            </a:extLst>
          </p:cNvPr>
          <p:cNvSpPr>
            <a:spLocks noGrp="1"/>
          </p:cNvSpPr>
          <p:nvPr>
            <p:ph idx="13" sz="quarter" type="body"/>
          </p:nvPr>
        </p:nvSpPr>
        <p:spPr/>
        <p:txBody>
          <a:bodyPr/>
          <a:lstStyle/>
          <a:p>
            <a:r>
              <a:rPr altLang="ja-JP" dirty="0" kumimoji="1" lang="en-US"/>
              <a:t>JCS</a:t>
            </a:r>
            <a:r>
              <a:rPr altLang="en-US" dirty="0" kumimoji="1" lang="ja-JP"/>
              <a:t>インスタンスに関する情報を入力する画面</a:t>
            </a:r>
          </a:p>
        </p:txBody>
      </p:sp>
      <p:pic>
        <p:nvPicPr>
          <p:cNvPr id="5" name="Picture 4">
            <a:extLst>
              <a:ext uri="{FF2B5EF4-FFF2-40B4-BE49-F238E27FC236}">
                <a16:creationId xmlns:a16="http://schemas.microsoft.com/office/drawing/2014/main" id="{5373B4D7-0499-4E23-9B2D-59611B9C7D70}"/>
              </a:ext>
            </a:extLst>
          </p:cNvPr>
          <p:cNvPicPr>
            <a:picLocks noChangeAspect="1"/>
          </p:cNvPicPr>
          <p:nvPr/>
        </p:nvPicPr>
        <p:blipFill>
          <a:blip r:embed="rId2"/>
          <a:stretch>
            <a:fillRect/>
          </a:stretch>
        </p:blipFill>
        <p:spPr>
          <a:xfrm>
            <a:off x="261764" y="2348880"/>
            <a:ext cx="5688632" cy="3031716"/>
          </a:xfrm>
          <a:prstGeom prst="rect">
            <a:avLst/>
          </a:prstGeom>
          <a:ln>
            <a:solidFill>
              <a:schemeClr val="tx1"/>
            </a:solidFill>
          </a:ln>
        </p:spPr>
      </p:pic>
      <p:graphicFrame>
        <p:nvGraphicFramePr>
          <p:cNvPr id="7" name="Table 6">
            <a:extLst>
              <a:ext uri="{FF2B5EF4-FFF2-40B4-BE49-F238E27FC236}">
                <a16:creationId xmlns:a16="http://schemas.microsoft.com/office/drawing/2014/main" id="{5E37F645-51A1-4237-8B1A-A70952600D51}"/>
              </a:ext>
            </a:extLst>
          </p:cNvPr>
          <p:cNvGraphicFramePr>
            <a:graphicFrameLocks noGrp="1"/>
          </p:cNvGraphicFramePr>
          <p:nvPr>
            <p:extLst>
              <p:ext uri="{D42A27DB-BD31-4B8C-83A1-F6EECF244321}">
                <p14:modId xmlns:p14="http://schemas.microsoft.com/office/powerpoint/2010/main" val="1806220523"/>
              </p:ext>
            </p:extLst>
          </p:nvPr>
        </p:nvGraphicFramePr>
        <p:xfrm>
          <a:off x="6246814" y="2981564"/>
          <a:ext cx="5597217" cy="2225040"/>
        </p:xfrm>
        <a:graphic>
          <a:graphicData uri="http://schemas.openxmlformats.org/drawingml/2006/table">
            <a:tbl>
              <a:tblPr bandRow="1" firstRow="1">
                <a:tableStyleId>{0E3FDE45-AF77-4B5C-9715-49D594BDF05E}</a:tableStyleId>
              </a:tblPr>
              <a:tblGrid>
                <a:gridCol w="5597217">
                  <a:extLst>
                    <a:ext uri="{9D8B030D-6E8A-4147-A177-3AD203B41FA5}">
                      <a16:colId xmlns:a16="http://schemas.microsoft.com/office/drawing/2014/main" val="3831852824"/>
                    </a:ext>
                  </a:extLst>
                </a:gridCol>
              </a:tblGrid>
              <a:tr h="370840">
                <a:tc>
                  <a:txBody>
                    <a:bodyPr/>
                    <a:lstStyle/>
                    <a:p>
                      <a:r>
                        <a:rPr altLang="en-US" dirty="0" kumimoji="1" lang="ja-JP"/>
                        <a:t>主な入力項目</a:t>
                      </a:r>
                    </a:p>
                  </a:txBody>
                  <a:tcPr/>
                </a:tc>
                <a:extLst>
                  <a:ext uri="{0D108BD9-81ED-4DB2-BD59-A6C34878D82A}">
                    <a16:rowId xmlns:a16="http://schemas.microsoft.com/office/drawing/2014/main" val="3628527339"/>
                  </a:ext>
                </a:extLst>
              </a:tr>
              <a:tr h="370840">
                <a:tc>
                  <a:txBody>
                    <a:bodyPr/>
                    <a:lstStyle/>
                    <a:p>
                      <a:r>
                        <a:rPr altLang="ja-JP" dirty="0" kumimoji="1" lang="en-US"/>
                        <a:t>Java Cloud Service </a:t>
                      </a:r>
                      <a:r>
                        <a:rPr altLang="en-US" dirty="0" kumimoji="1" lang="ja-JP"/>
                        <a:t>のインスタンス名</a:t>
                      </a:r>
                    </a:p>
                  </a:txBody>
                  <a:tcPr/>
                </a:tc>
                <a:extLst>
                  <a:ext uri="{0D108BD9-81ED-4DB2-BD59-A6C34878D82A}">
                    <a16:rowId xmlns:a16="http://schemas.microsoft.com/office/drawing/2014/main" val="1889487099"/>
                  </a:ext>
                </a:extLst>
              </a:tr>
              <a:tr h="370840">
                <a:tc>
                  <a:txBody>
                    <a:bodyPr/>
                    <a:lstStyle/>
                    <a:p>
                      <a:r>
                        <a:rPr altLang="ja-JP" dirty="0" kumimoji="1" lang="en-US"/>
                        <a:t>Java Cloud Service </a:t>
                      </a:r>
                      <a:r>
                        <a:rPr altLang="en-US" dirty="0" kumimoji="1" lang="ja-JP"/>
                        <a:t>の提供タイプ</a:t>
                      </a:r>
                    </a:p>
                  </a:txBody>
                  <a:tcPr/>
                </a:tc>
                <a:extLst>
                  <a:ext uri="{0D108BD9-81ED-4DB2-BD59-A6C34878D82A}">
                    <a16:rowId xmlns:a16="http://schemas.microsoft.com/office/drawing/2014/main" val="3013054372"/>
                  </a:ext>
                </a:extLst>
              </a:tr>
              <a:tr h="370840">
                <a:tc>
                  <a:txBody>
                    <a:bodyPr/>
                    <a:lstStyle/>
                    <a:p>
                      <a:r>
                        <a:rPr altLang="en-US" dirty="0" kumimoji="1" lang="ja-JP"/>
                        <a:t>構成する </a:t>
                      </a:r>
                      <a:r>
                        <a:rPr altLang="ja-JP" dirty="0" kumimoji="1" lang="en-US"/>
                        <a:t>WebLogic Server </a:t>
                      </a:r>
                      <a:r>
                        <a:rPr altLang="en-US" dirty="0" kumimoji="1" lang="ja-JP"/>
                        <a:t>のバージョン</a:t>
                      </a:r>
                    </a:p>
                  </a:txBody>
                  <a:tcPr/>
                </a:tc>
                <a:extLst>
                  <a:ext uri="{0D108BD9-81ED-4DB2-BD59-A6C34878D82A}">
                    <a16:rowId xmlns:a16="http://schemas.microsoft.com/office/drawing/2014/main" val="2827413060"/>
                  </a:ext>
                </a:extLst>
              </a:tr>
              <a:tr h="370840">
                <a:tc>
                  <a:txBody>
                    <a:bodyPr/>
                    <a:lstStyle/>
                    <a:p>
                      <a:r>
                        <a:rPr altLang="en-US" dirty="0" kumimoji="1" lang="ja-JP"/>
                        <a:t>提供する </a:t>
                      </a:r>
                      <a:r>
                        <a:rPr altLang="ja-JP" dirty="0" kumimoji="1" lang="en-US"/>
                        <a:t>WebLogic Server </a:t>
                      </a:r>
                      <a:r>
                        <a:rPr altLang="en-US" dirty="0" kumimoji="1" lang="ja-JP"/>
                        <a:t>の エディション</a:t>
                      </a:r>
                    </a:p>
                  </a:txBody>
                  <a:tcPr/>
                </a:tc>
                <a:extLst>
                  <a:ext uri="{0D108BD9-81ED-4DB2-BD59-A6C34878D82A}">
                    <a16:rowId xmlns:a16="http://schemas.microsoft.com/office/drawing/2014/main" val="25264957"/>
                  </a:ext>
                </a:extLst>
              </a:tr>
              <a:tr h="370840">
                <a:tc>
                  <a:txBody>
                    <a:bodyPr/>
                    <a:lstStyle/>
                    <a:p>
                      <a:r>
                        <a:rPr altLang="ja-JP" dirty="0" kumimoji="1" lang="en-US"/>
                        <a:t>Java</a:t>
                      </a:r>
                      <a:r>
                        <a:rPr altLang="en-US" dirty="0" kumimoji="1" lang="ja-JP"/>
                        <a:t> </a:t>
                      </a:r>
                      <a:r>
                        <a:rPr altLang="ja-JP" dirty="0" kumimoji="1" lang="en-US"/>
                        <a:t>Cloud Service </a:t>
                      </a:r>
                      <a:r>
                        <a:rPr altLang="en-US" dirty="0" kumimoji="1" lang="ja-JP"/>
                        <a:t>利用による請求頻度</a:t>
                      </a:r>
                    </a:p>
                  </a:txBody>
                  <a:tcPr/>
                </a:tc>
                <a:extLst>
                  <a:ext uri="{0D108BD9-81ED-4DB2-BD59-A6C34878D82A}">
                    <a16:rowId xmlns:a16="http://schemas.microsoft.com/office/drawing/2014/main" val="4251163458"/>
                  </a:ext>
                </a:extLst>
              </a:tr>
            </a:tbl>
          </a:graphicData>
        </a:graphic>
      </p:graphicFrame>
    </p:spTree>
    <p:extLst>
      <p:ext uri="{BB962C8B-B14F-4D97-AF65-F5344CB8AC3E}">
        <p14:creationId xmlns:p14="http://schemas.microsoft.com/office/powerpoint/2010/main" val="306690737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62</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a:t>
            </a:r>
          </a:p>
        </p:txBody>
      </p:sp>
      <p:sp>
        <p:nvSpPr>
          <p:cNvPr id="4" name="Title 3"/>
          <p:cNvSpPr>
            <a:spLocks noGrp="1"/>
          </p:cNvSpPr>
          <p:nvPr>
            <p:ph type="title"/>
          </p:nvPr>
        </p:nvSpPr>
        <p:spPr/>
        <p:txBody>
          <a:bodyPr/>
          <a:lstStyle/>
          <a:p>
            <a:r>
              <a:rPr altLang="en-US" dirty="0" lang="ja-JP"/>
              <a:t>インスタンス作成ウィザード：　サービス画面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1385590216"/>
              </p:ext>
            </p:extLst>
          </p:nvPr>
        </p:nvGraphicFramePr>
        <p:xfrm>
          <a:off x="327660" y="1717040"/>
          <a:ext cx="11536680" cy="437388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370840">
                <a:tc>
                  <a:txBody>
                    <a:bodyPr/>
                    <a:lstStyle/>
                    <a:p>
                      <a:r>
                        <a:rPr altLang="en-US" dirty="0" kumimoji="1" lang="ja-JP" sz="1400"/>
                        <a:t>サービス名</a:t>
                      </a:r>
                    </a:p>
                  </a:txBody>
                  <a:tcPr/>
                </a:tc>
                <a:tc>
                  <a:txBody>
                    <a:bodyPr/>
                    <a:lstStyle/>
                    <a:p>
                      <a:r>
                        <a:rPr altLang="ja-JP" dirty="0" kumimoji="1" lang="en-US" sz="1400"/>
                        <a:t>Java</a:t>
                      </a:r>
                      <a:r>
                        <a:rPr altLang="ja-JP" baseline="0" dirty="0" kumimoji="1" lang="en-US" sz="1400"/>
                        <a:t> Cloud Service </a:t>
                      </a:r>
                      <a:r>
                        <a:rPr altLang="en-US" baseline="0" dirty="0" kumimoji="1" lang="ja-JP" sz="1400"/>
                        <a:t>のインスタンス名</a:t>
                      </a:r>
                      <a:endParaRPr altLang="en-US" dirty="0" kumimoji="1" lang="ja-JP" sz="1400"/>
                    </a:p>
                  </a:txBody>
                  <a:tcPr/>
                </a:tc>
                <a:tc>
                  <a:txBody>
                    <a:bodyPr/>
                    <a:lstStyle/>
                    <a:p>
                      <a:pPr indent="-285750" marL="285750">
                        <a:buFont charset="0" panose="020B0604020202020204" pitchFamily="34" typeface="Arial"/>
                        <a:buChar char="•"/>
                      </a:pPr>
                      <a:r>
                        <a:rPr altLang="ja-JP" dirty="0" kumimoji="1" lang="en-US" sz="1400"/>
                        <a:t>50</a:t>
                      </a:r>
                      <a:r>
                        <a:rPr altLang="en-US" dirty="0" kumimoji="1" lang="ja-JP" sz="1400"/>
                        <a:t>文字以下とし、</a:t>
                      </a:r>
                      <a:r>
                        <a:rPr altLang="ja-JP" dirty="0" kumimoji="1" lang="en-US" sz="1400"/>
                        <a:t>ASCII/</a:t>
                      </a:r>
                      <a:r>
                        <a:rPr altLang="en-US" dirty="0" kumimoji="1" lang="ja-JP" sz="1400"/>
                        <a:t>数字</a:t>
                      </a:r>
                      <a:r>
                        <a:rPr altLang="ja-JP" dirty="0" kumimoji="1" lang="en-US" sz="1400"/>
                        <a:t>/</a:t>
                      </a:r>
                      <a:r>
                        <a:rPr altLang="en-US" dirty="0" kumimoji="1" lang="ja-JP" sz="1400"/>
                        <a:t>ハイフンが使用できる</a:t>
                      </a:r>
                      <a:endParaRPr altLang="ja-JP" dirty="0" kumimoji="1" lang="en-US" sz="1400"/>
                    </a:p>
                    <a:p>
                      <a:pPr indent="-285750" marL="285750">
                        <a:buFont charset="0" panose="020B0604020202020204" pitchFamily="34" typeface="Arial"/>
                        <a:buChar char="•"/>
                      </a:pPr>
                      <a:r>
                        <a:rPr altLang="en-US" dirty="0" kumimoji="1" lang="ja-JP" sz="1400"/>
                        <a:t>最初の文字は </a:t>
                      </a:r>
                      <a:r>
                        <a:rPr altLang="ja-JP" dirty="0" kumimoji="1" lang="en-US" sz="1400"/>
                        <a:t>[a-</a:t>
                      </a:r>
                      <a:r>
                        <a:rPr altLang="ja-JP" dirty="0" err="1" kumimoji="1" lang="en-US" sz="1400"/>
                        <a:t>zA</a:t>
                      </a:r>
                      <a:r>
                        <a:rPr altLang="ja-JP" dirty="0" kumimoji="1" lang="en-US" sz="1400"/>
                        <a:t>-Z] </a:t>
                      </a:r>
                      <a:r>
                        <a:rPr altLang="en-US" dirty="0" kumimoji="1" lang="ja-JP" sz="1400"/>
                        <a:t>にする</a:t>
                      </a:r>
                      <a:endParaRPr altLang="ja-JP" dirty="0" kumimoji="1" lang="en-US" sz="1400"/>
                    </a:p>
                    <a:p>
                      <a:pPr indent="-285750" marL="285750">
                        <a:buFont charset="0" panose="020B0604020202020204" pitchFamily="34" typeface="Arial"/>
                        <a:buChar char="•"/>
                      </a:pPr>
                      <a:r>
                        <a:rPr altLang="en-US" dirty="0" kumimoji="1" lang="ja-JP" sz="1400"/>
                        <a:t>最初の </a:t>
                      </a:r>
                      <a:r>
                        <a:rPr altLang="ja-JP" dirty="0" kumimoji="1" lang="en-US" sz="1400"/>
                        <a:t>8 </a:t>
                      </a:r>
                      <a:r>
                        <a:rPr altLang="en-US" dirty="0" kumimoji="1" lang="ja-JP" sz="1400"/>
                        <a:t>文字にはハイフンは使用しない</a:t>
                      </a:r>
                    </a:p>
                  </a:txBody>
                  <a:tcPr/>
                </a:tc>
                <a:extLst>
                  <a:ext uri="{0D108BD9-81ED-4DB2-BD59-A6C34878D82A}">
                    <a16:rowId xmlns:a16="http://schemas.microsoft.com/office/drawing/2014/main" val="2133291821"/>
                  </a:ext>
                </a:extLst>
              </a:tr>
              <a:tr h="370840">
                <a:tc>
                  <a:txBody>
                    <a:bodyPr/>
                    <a:lstStyle/>
                    <a:p>
                      <a:r>
                        <a:rPr altLang="en-US" dirty="0" kumimoji="1" lang="ja-JP" sz="1400"/>
                        <a:t>説明</a:t>
                      </a:r>
                    </a:p>
                  </a:txBody>
                  <a:tcPr/>
                </a:tc>
                <a:tc>
                  <a:txBody>
                    <a:bodyPr/>
                    <a:lstStyle/>
                    <a:p>
                      <a:r>
                        <a:rPr altLang="en-US" dirty="0" kumimoji="1" lang="ja-JP" sz="1400"/>
                        <a:t>自由記述：インスタンス名の説明</a:t>
                      </a:r>
                    </a:p>
                  </a:txBody>
                  <a:tcPr/>
                </a:tc>
                <a:tc>
                  <a:txBody>
                    <a:bodyPr/>
                    <a:lstStyle/>
                    <a:p>
                      <a:endParaRPr altLang="en-US" dirty="0" kumimoji="1" lang="ja-JP" sz="1400"/>
                    </a:p>
                  </a:txBody>
                  <a:tcPr/>
                </a:tc>
                <a:extLst>
                  <a:ext uri="{0D108BD9-81ED-4DB2-BD59-A6C34878D82A}">
                    <a16:rowId xmlns:a16="http://schemas.microsoft.com/office/drawing/2014/main" val="72996626"/>
                  </a:ext>
                </a:extLst>
              </a:tr>
              <a:tr h="370840">
                <a:tc>
                  <a:txBody>
                    <a:bodyPr/>
                    <a:lstStyle/>
                    <a:p>
                      <a:r>
                        <a:rPr altLang="en-US" dirty="0" kumimoji="1" lang="ja-JP" sz="1400"/>
                        <a:t>通知</a:t>
                      </a:r>
                      <a:r>
                        <a:rPr altLang="ja-JP" dirty="0" kumimoji="1" lang="en-US" sz="1400"/>
                        <a:t>E</a:t>
                      </a:r>
                      <a:r>
                        <a:rPr altLang="ja-JP" baseline="0" dirty="0" kumimoji="1" lang="en-US" sz="1400"/>
                        <a:t>mail</a:t>
                      </a:r>
                      <a:endParaRPr altLang="en-US" dirty="0" kumimoji="1" lang="ja-JP" sz="1400"/>
                    </a:p>
                  </a:txBody>
                  <a:tcPr/>
                </a:tc>
                <a:tc>
                  <a:txBody>
                    <a:bodyPr/>
                    <a:lstStyle/>
                    <a:p>
                      <a:r>
                        <a:rPr altLang="en-US" dirty="0" kumimoji="1" lang="ja-JP" sz="1400"/>
                        <a:t>プロビジョニング完了時の連絡先アドレス</a:t>
                      </a:r>
                    </a:p>
                  </a:txBody>
                  <a:tcPr/>
                </a:tc>
                <a:tc>
                  <a:txBody>
                    <a:bodyPr/>
                    <a:lstStyle/>
                    <a:p>
                      <a:endParaRPr altLang="en-US" dirty="0" kumimoji="1" lang="ja-JP" sz="1400"/>
                    </a:p>
                  </a:txBody>
                  <a:tcPr/>
                </a:tc>
                <a:extLst>
                  <a:ext uri="{0D108BD9-81ED-4DB2-BD59-A6C34878D82A}">
                    <a16:rowId xmlns:a16="http://schemas.microsoft.com/office/drawing/2014/main" val="2292516633"/>
                  </a:ext>
                </a:extLst>
              </a:tr>
              <a:tr h="370840">
                <a:tc>
                  <a:txBody>
                    <a:bodyPr/>
                    <a:lstStyle/>
                    <a:p>
                      <a:r>
                        <a:rPr altLang="en-US" dirty="0" kumimoji="1" lang="ja-JP" sz="1400"/>
                        <a:t>サービス・レベル</a:t>
                      </a:r>
                    </a:p>
                  </a:txBody>
                  <a:tcPr/>
                </a:tc>
                <a:tc>
                  <a:txBody>
                    <a:bodyPr/>
                    <a:lstStyle/>
                    <a:p>
                      <a:r>
                        <a:rPr altLang="ja-JP" dirty="0" kumimoji="1" lang="en-US" sz="1400"/>
                        <a:t>Java</a:t>
                      </a:r>
                      <a:r>
                        <a:rPr altLang="ja-JP" baseline="0" dirty="0" kumimoji="1" lang="en-US" sz="1400"/>
                        <a:t> Cloud Service </a:t>
                      </a:r>
                      <a:r>
                        <a:rPr altLang="en-US" baseline="0" dirty="0" kumimoji="1" lang="ja-JP" sz="1400"/>
                        <a:t>の提供タイプ</a:t>
                      </a:r>
                      <a:endParaRPr altLang="ja-JP" baseline="0" dirty="0" kumimoji="1" lang="en-US" sz="1400"/>
                    </a:p>
                    <a:p>
                      <a:pPr indent="-285750" marL="285750">
                        <a:buFont charset="0" panose="020B0604020202020204" pitchFamily="34" typeface="Arial"/>
                        <a:buChar char="•"/>
                      </a:pPr>
                      <a:r>
                        <a:rPr altLang="ja-JP" dirty="0" kumimoji="1" lang="en-US" sz="1400"/>
                        <a:t>Oracle Java Cloud Service-Virtual Image</a:t>
                      </a:r>
                    </a:p>
                    <a:p>
                      <a:pPr indent="-285750" marL="285750">
                        <a:buFont charset="0" panose="020B0604020202020204" pitchFamily="34" typeface="Arial"/>
                        <a:buChar char="•"/>
                      </a:pPr>
                      <a:r>
                        <a:rPr altLang="ja-JP" dirty="0" kumimoji="1" lang="en-US" sz="1400"/>
                        <a:t>Oracle Java Cloud Service</a:t>
                      </a:r>
                    </a:p>
                    <a:p>
                      <a:pPr indent="-285750" marL="285750">
                        <a:buFont charset="0" panose="020B0604020202020204" pitchFamily="34" typeface="Arial"/>
                        <a:buChar char="•"/>
                      </a:pPr>
                      <a:r>
                        <a:rPr altLang="ja-JP" dirty="0" kumimoji="1" lang="en-US" sz="1400"/>
                        <a:t>Oracle Java Cloud Service for Fusion Middleware</a:t>
                      </a:r>
                    </a:p>
                    <a:p>
                      <a:pPr indent="-285750" lvl="1" marL="742950">
                        <a:buFont charset="0" panose="020B0604020202020204" pitchFamily="34" typeface="Arial"/>
                        <a:buChar char="•"/>
                      </a:pPr>
                      <a:r>
                        <a:rPr altLang="ja-JP" dirty="0" kumimoji="1" lang="en-US" sz="1400"/>
                        <a:t>Oracle WebCenter Portal</a:t>
                      </a:r>
                    </a:p>
                    <a:p>
                      <a:pPr indent="-285750" lvl="1" marL="742950">
                        <a:buFont charset="0" panose="020B0604020202020204" pitchFamily="34" typeface="Arial"/>
                        <a:buChar char="•"/>
                      </a:pPr>
                      <a:r>
                        <a:rPr altLang="ja-JP" dirty="0" kumimoji="1" lang="en-US" sz="1400"/>
                        <a:t>Oracle Data Integrator</a:t>
                      </a:r>
                      <a:endParaRPr altLang="en-US" dirty="0" kumimoji="1" lang="ja-JP" sz="1400"/>
                    </a:p>
                  </a:txBody>
                  <a:tcPr/>
                </a:tc>
                <a:tc>
                  <a:txBody>
                    <a:bodyPr/>
                    <a:lstStyle/>
                    <a:p>
                      <a:pPr algn="l" defTabSz="914400" eaLnBrk="1" fontAlgn="auto" hangingPunct="1" indent="-285750" latinLnBrk="0" lvl="0" marL="285750" marR="0" rtl="0">
                        <a:lnSpc>
                          <a:spcPct val="100000"/>
                        </a:lnSpc>
                        <a:spcBef>
                          <a:spcPts val="0"/>
                        </a:spcBef>
                        <a:spcAft>
                          <a:spcPts val="0"/>
                        </a:spcAft>
                        <a:buClrTx/>
                        <a:buSzTx/>
                        <a:buFont charset="0" panose="020B0604020202020204" pitchFamily="34" typeface="Arial"/>
                        <a:buChar char="•"/>
                        <a:tabLst/>
                        <a:defRPr/>
                      </a:pPr>
                      <a:r>
                        <a:rPr altLang="ja-JP" dirty="0" kumimoji="1" lang="en-US" sz="1400"/>
                        <a:t>Java Cloud Service-Virtual Image</a:t>
                      </a:r>
                      <a:r>
                        <a:rPr altLang="ja-JP" baseline="0" dirty="0" kumimoji="1" lang="en-US" sz="1400"/>
                        <a:t> </a:t>
                      </a:r>
                      <a:r>
                        <a:rPr altLang="en-US" baseline="0" dirty="0" kumimoji="1" lang="ja-JP" sz="1400"/>
                        <a:t>では、</a:t>
                      </a:r>
                      <a:r>
                        <a:rPr altLang="ja-JP" baseline="0" dirty="0" kumimoji="1" lang="en-US" sz="1400"/>
                        <a:t/>
                      </a:r>
                      <a:br>
                        <a:rPr altLang="ja-JP" baseline="0" dirty="0" kumimoji="1" lang="en-US" sz="1400"/>
                      </a:br>
                      <a:r>
                        <a:rPr altLang="ja-JP" baseline="0" dirty="0" kumimoji="1" lang="en-US" sz="1400"/>
                        <a:t>Oracle WebLogic Server 12c (12.2.1.2.0) </a:t>
                      </a:r>
                      <a:r>
                        <a:rPr altLang="en-US" baseline="0" dirty="0" kumimoji="1" lang="ja-JP" sz="1400"/>
                        <a:t>利用不可</a:t>
                      </a:r>
                      <a:endParaRPr altLang="ja-JP" baseline="0" dirty="0" kumimoji="1" lang="en-US" sz="1400"/>
                    </a:p>
                    <a:p>
                      <a:pPr algn="l" defTabSz="914400" eaLnBrk="1" fontAlgn="auto" hangingPunct="1" indent="-285750" latinLnBrk="0" lvl="0" marL="285750" marR="0" rtl="0">
                        <a:lnSpc>
                          <a:spcPct val="100000"/>
                        </a:lnSpc>
                        <a:spcBef>
                          <a:spcPts val="0"/>
                        </a:spcBef>
                        <a:spcAft>
                          <a:spcPts val="0"/>
                        </a:spcAft>
                        <a:buClrTx/>
                        <a:buSzTx/>
                        <a:buFont charset="0" panose="020B0604020202020204" pitchFamily="34" typeface="Arial"/>
                        <a:buChar char="•"/>
                        <a:tabLst/>
                        <a:defRPr/>
                      </a:pPr>
                      <a:r>
                        <a:rPr altLang="ja-JP" baseline="0" dirty="0" kumimoji="1" lang="en-US" sz="1400"/>
                        <a:t>Java Cloud Service for Fusion Middleware </a:t>
                      </a:r>
                      <a:r>
                        <a:rPr altLang="en-US" baseline="0" dirty="0" kumimoji="1" lang="ja-JP" sz="1400"/>
                        <a:t>では、</a:t>
                      </a:r>
                      <a:r>
                        <a:rPr altLang="ja-JP" baseline="0" dirty="0" kumimoji="1" lang="en-US" sz="1400"/>
                        <a:t>Oracle WebLogic Server 12c (12.2.1.2.0) </a:t>
                      </a:r>
                      <a:r>
                        <a:rPr altLang="en-US" baseline="0" dirty="0" kumimoji="1" lang="ja-JP" sz="1400"/>
                        <a:t>のみ利用可</a:t>
                      </a:r>
                      <a:endParaRPr altLang="ja-JP" baseline="0" dirty="0" kumimoji="1" lang="en-US" sz="1400"/>
                    </a:p>
                    <a:p>
                      <a:pPr algn="l" defTabSz="914400" eaLnBrk="1" fontAlgn="auto" hangingPunct="1" indent="-285750" latinLnBrk="0" lvl="0" marL="285750" marR="0" rtl="0">
                        <a:lnSpc>
                          <a:spcPct val="100000"/>
                        </a:lnSpc>
                        <a:spcBef>
                          <a:spcPts val="0"/>
                        </a:spcBef>
                        <a:spcAft>
                          <a:spcPts val="0"/>
                        </a:spcAft>
                        <a:buClrTx/>
                        <a:buSzTx/>
                        <a:buFont charset="0" panose="020B0604020202020204" pitchFamily="34" typeface="Arial"/>
                        <a:buChar char="•"/>
                        <a:tabLst/>
                        <a:defRPr/>
                      </a:pPr>
                      <a:r>
                        <a:rPr altLang="en-US" dirty="0" kumimoji="1" lang="ja-JP" sz="1400"/>
                        <a:t>（</a:t>
                      </a:r>
                      <a:r>
                        <a:rPr altLang="ja-JP" dirty="0" kumimoji="1" lang="en-US" sz="1400"/>
                        <a:t>Oracle Cloud Infrastructure</a:t>
                      </a:r>
                      <a:r>
                        <a:rPr altLang="en-US" dirty="0" kumimoji="1" lang="ja-JP" sz="1400"/>
                        <a:t>を選択している場合）</a:t>
                      </a:r>
                      <a:endParaRPr altLang="ja-JP" dirty="0" kumimoji="1" lang="en-US" sz="1400"/>
                    </a:p>
                    <a:p>
                      <a:pPr algn="l" defTabSz="914400" eaLnBrk="1" fontAlgn="auto" hangingPunct="1" indent="-285750" latinLnBrk="0" lvl="1" marL="742950" marR="0" rtl="0">
                        <a:lnSpc>
                          <a:spcPct val="100000"/>
                        </a:lnSpc>
                        <a:spcBef>
                          <a:spcPts val="0"/>
                        </a:spcBef>
                        <a:spcAft>
                          <a:spcPts val="0"/>
                        </a:spcAft>
                        <a:buClrTx/>
                        <a:buSzTx/>
                        <a:buFont charset="0" panose="020B0604020202020204" pitchFamily="34" typeface="Arial"/>
                        <a:buChar char="•"/>
                        <a:tabLst/>
                        <a:defRPr/>
                      </a:pPr>
                      <a:r>
                        <a:rPr altLang="ja-JP" dirty="0" kumimoji="1" lang="en-US" sz="1400"/>
                        <a:t>Java Cloud Service-Virtual Image</a:t>
                      </a:r>
                      <a:r>
                        <a:rPr altLang="en-US" dirty="0" kumimoji="1" lang="ja-JP" sz="1400"/>
                        <a:t>不可</a:t>
                      </a:r>
                      <a:endParaRPr altLang="ja-JP" baseline="0" dirty="0" kumimoji="1" lang="en-US" sz="1400"/>
                    </a:p>
                    <a:p>
                      <a:pPr algn="l" defTabSz="914400" eaLnBrk="1" fontAlgn="auto" hangingPunct="1" indent="-285750" latinLnBrk="0" lvl="1" marL="742950" marR="0" rtl="0">
                        <a:lnSpc>
                          <a:spcPct val="100000"/>
                        </a:lnSpc>
                        <a:spcBef>
                          <a:spcPts val="0"/>
                        </a:spcBef>
                        <a:spcAft>
                          <a:spcPts val="0"/>
                        </a:spcAft>
                        <a:buClrTx/>
                        <a:buSzTx/>
                        <a:buFont charset="0" panose="020B0604020202020204" pitchFamily="34" typeface="Arial"/>
                        <a:buChar char="•"/>
                        <a:tabLst/>
                        <a:defRPr/>
                      </a:pPr>
                      <a:r>
                        <a:rPr altLang="ja-JP" baseline="0" dirty="0" kumimoji="1" lang="en-US" sz="1400"/>
                        <a:t>Java Cloud Service for Fusion Middleware</a:t>
                      </a:r>
                      <a:r>
                        <a:rPr altLang="en-US" baseline="0" dirty="0" kumimoji="1" lang="ja-JP" sz="1400"/>
                        <a:t>不可</a:t>
                      </a:r>
                      <a:endParaRPr altLang="ja-JP" baseline="0" dirty="0" kumimoji="1" lang="en-US" sz="1400"/>
                    </a:p>
                  </a:txBody>
                  <a:tcPr/>
                </a:tc>
                <a:extLst>
                  <a:ext uri="{0D108BD9-81ED-4DB2-BD59-A6C34878D82A}">
                    <a16:rowId xmlns:a16="http://schemas.microsoft.com/office/drawing/2014/main" val="396342541"/>
                  </a:ext>
                </a:extLst>
              </a:tr>
              <a:tr h="370840">
                <a:tc>
                  <a:txBody>
                    <a:bodyPr/>
                    <a:lstStyle/>
                    <a:p>
                      <a:r>
                        <a:rPr altLang="en-US" dirty="0" kumimoji="1" lang="ja-JP" sz="1400"/>
                        <a:t>ソフトウェア・リリース</a:t>
                      </a:r>
                    </a:p>
                  </a:txBody>
                  <a:tcPr/>
                </a:tc>
                <a:tc>
                  <a:txBody>
                    <a:bodyPr/>
                    <a:lstStyle/>
                    <a:p>
                      <a:r>
                        <a:rPr altLang="ja-JP" dirty="0" kumimoji="1" lang="en-US" sz="1400"/>
                        <a:t>WebLogic Server </a:t>
                      </a:r>
                      <a:r>
                        <a:rPr altLang="en-US" dirty="0" kumimoji="1" lang="ja-JP" sz="1400"/>
                        <a:t>のバージョン</a:t>
                      </a:r>
                      <a:r>
                        <a:rPr altLang="en-US" baseline="0" dirty="0" kumimoji="1" lang="ja-JP" sz="1400"/>
                        <a:t>  </a:t>
                      </a:r>
                      <a:r>
                        <a:rPr altLang="ja-JP" dirty="0" kumimoji="1" lang="en-US" sz="1400"/>
                        <a:t>(※Oracle Linux </a:t>
                      </a:r>
                      <a:r>
                        <a:rPr altLang="en-US" dirty="0" kumimoji="1" lang="ja-JP" sz="1400"/>
                        <a:t>はいずれも</a:t>
                      </a:r>
                      <a:r>
                        <a:rPr altLang="ja-JP" dirty="0" kumimoji="1" lang="en-US" sz="1400"/>
                        <a:t>6.6)</a:t>
                      </a:r>
                    </a:p>
                    <a:p>
                      <a:pPr indent="-285750" marL="285750">
                        <a:buFont charset="0" panose="020B0604020202020204" pitchFamily="34" typeface="Arial"/>
                        <a:buChar char="•"/>
                      </a:pPr>
                      <a:r>
                        <a:rPr altLang="ja-JP" dirty="0" kumimoji="1" lang="en-US" sz="1400"/>
                        <a:t>Oracle WebLogic Server 11g(11.1.1.7)</a:t>
                      </a:r>
                    </a:p>
                    <a:p>
                      <a:pPr indent="-285750" marL="285750">
                        <a:buFont charset="0" panose="020B0604020202020204" pitchFamily="34" typeface="Arial"/>
                        <a:buChar char="•"/>
                      </a:pPr>
                      <a:r>
                        <a:rPr altLang="ja-JP" dirty="0" kumimoji="1" lang="en-US" sz="1400"/>
                        <a:t>Oracle WebLogic Server 12c (12.1.3.0)</a:t>
                      </a:r>
                    </a:p>
                    <a:p>
                      <a:pPr indent="-285750" marL="285750">
                        <a:buFont charset="0" panose="020B0604020202020204" pitchFamily="34" typeface="Arial"/>
                        <a:buChar char="•"/>
                      </a:pPr>
                      <a:r>
                        <a:rPr altLang="ja-JP" dirty="0" kumimoji="1" lang="en-US" sz="1400"/>
                        <a:t>Oracle WebLogic Server 12c (12.2.1.2.0)</a:t>
                      </a:r>
                      <a:endParaRPr altLang="en-US" dirty="0" kumimoji="1" lang="ja-JP" sz="1400"/>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3529205700"/>
                  </a:ext>
                </a:extLst>
              </a:tr>
            </a:tbl>
          </a:graphicData>
        </a:graphic>
      </p:graphicFrame>
    </p:spTree>
    <p:extLst>
      <p:ext uri="{BB962C8B-B14F-4D97-AF65-F5344CB8AC3E}">
        <p14:creationId xmlns:p14="http://schemas.microsoft.com/office/powerpoint/2010/main" val="286940190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63</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a:t>
            </a:r>
          </a:p>
        </p:txBody>
      </p:sp>
      <p:sp>
        <p:nvSpPr>
          <p:cNvPr id="4" name="Title 3"/>
          <p:cNvSpPr>
            <a:spLocks noGrp="1"/>
          </p:cNvSpPr>
          <p:nvPr>
            <p:ph type="title"/>
          </p:nvPr>
        </p:nvSpPr>
        <p:spPr/>
        <p:txBody>
          <a:bodyPr/>
          <a:lstStyle/>
          <a:p>
            <a:r>
              <a:rPr altLang="en-US" dirty="0" lang="ja-JP"/>
              <a:t>インスタンス作成ウィザード：　サービス画面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2134154401"/>
              </p:ext>
            </p:extLst>
          </p:nvPr>
        </p:nvGraphicFramePr>
        <p:xfrm>
          <a:off x="327660" y="1717040"/>
          <a:ext cx="11536680" cy="433324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370840">
                <a:tc>
                  <a:txBody>
                    <a:bodyPr/>
                    <a:lstStyle/>
                    <a:p>
                      <a:r>
                        <a:rPr altLang="en-US" dirty="0" kumimoji="1" lang="ja-JP" sz="1400"/>
                        <a:t>ソフトウェア・エディション</a:t>
                      </a:r>
                    </a:p>
                  </a:txBody>
                  <a:tcPr/>
                </a:tc>
                <a:tc>
                  <a:txBody>
                    <a:bodyPr/>
                    <a:lstStyle/>
                    <a:p>
                      <a:r>
                        <a:rPr altLang="ja-JP" dirty="0" kumimoji="1" lang="en-US" sz="1400"/>
                        <a:t>WebLogic Server </a:t>
                      </a:r>
                      <a:r>
                        <a:rPr altLang="en-US" dirty="0" kumimoji="1" lang="ja-JP" sz="1400"/>
                        <a:t>のエディション</a:t>
                      </a:r>
                      <a:endParaRPr altLang="ja-JP" dirty="0" kumimoji="1" lang="en-US" sz="1400"/>
                    </a:p>
                    <a:p>
                      <a:pPr indent="-285750" marL="285750">
                        <a:buFont charset="0" panose="020B0604020202020204" pitchFamily="34" typeface="Arial"/>
                        <a:buChar char="•"/>
                      </a:pPr>
                      <a:r>
                        <a:rPr altLang="ja-JP" dirty="0" kumimoji="1" lang="en-US" sz="1400"/>
                        <a:t>    Standard Edition</a:t>
                      </a:r>
                    </a:p>
                    <a:p>
                      <a:pPr indent="-285750" marL="285750">
                        <a:buFont charset="0" panose="020B0604020202020204" pitchFamily="34" typeface="Arial"/>
                        <a:buChar char="•"/>
                      </a:pPr>
                      <a:r>
                        <a:rPr altLang="ja-JP" dirty="0" kumimoji="1" lang="en-US" sz="1400"/>
                        <a:t>    Enterprise Edition</a:t>
                      </a:r>
                    </a:p>
                    <a:p>
                      <a:pPr indent="-285750" marL="285750">
                        <a:buFont charset="0" panose="020B0604020202020204" pitchFamily="34" typeface="Arial"/>
                        <a:buChar char="•"/>
                      </a:pPr>
                      <a:r>
                        <a:rPr altLang="ja-JP" dirty="0" kumimoji="1" lang="en-US" sz="1400"/>
                        <a:t>    Enterprise Edition with Coherence(Suite)</a:t>
                      </a:r>
                    </a:p>
                  </a:txBody>
                  <a:tcPr/>
                </a:tc>
                <a:tc>
                  <a:txBody>
                    <a:bodyPr/>
                    <a:lstStyle/>
                    <a:p>
                      <a:pPr indent="-285750" marL="285750">
                        <a:buFont charset="0" panose="020B0604020202020204" pitchFamily="34" typeface="Arial"/>
                        <a:buChar char="•"/>
                      </a:pPr>
                      <a:endParaRPr altLang="ja-JP" dirty="0" kumimoji="1" lang="en-US" sz="1400"/>
                    </a:p>
                  </a:txBody>
                  <a:tcPr/>
                </a:tc>
                <a:extLst>
                  <a:ext uri="{0D108BD9-81ED-4DB2-BD59-A6C34878D82A}">
                    <a16:rowId xmlns:a16="http://schemas.microsoft.com/office/drawing/2014/main" val="655719667"/>
                  </a:ext>
                </a:extLst>
              </a:tr>
              <a:tr h="370840">
                <a:tc>
                  <a:txBody>
                    <a:bodyPr/>
                    <a:lstStyle/>
                    <a:p>
                      <a:r>
                        <a:rPr altLang="en-US" dirty="0" kumimoji="1" lang="ja-JP" sz="1400"/>
                        <a:t>請求頻度</a:t>
                      </a:r>
                    </a:p>
                  </a:txBody>
                  <a:tcPr/>
                </a:tc>
                <a:tc>
                  <a:txBody>
                    <a:bodyPr/>
                    <a:lstStyle/>
                    <a:p>
                      <a:pPr indent="-285750" marL="285750">
                        <a:buFont charset="0" panose="020B0604020202020204" pitchFamily="34" typeface="Arial"/>
                        <a:buChar char="•"/>
                      </a:pPr>
                      <a:r>
                        <a:rPr altLang="en-US" dirty="0" kumimoji="1" lang="ja-JP" sz="1400"/>
                        <a:t>時間：　使用した時間に対しての支払い</a:t>
                      </a:r>
                      <a:endParaRPr altLang="ja-JP" dirty="0" kumimoji="1" lang="en-US" sz="1400"/>
                    </a:p>
                    <a:p>
                      <a:pPr indent="-285750" marL="285750">
                        <a:buFont charset="0" panose="020B0604020202020204" pitchFamily="34" typeface="Arial"/>
                        <a:buChar char="•"/>
                      </a:pPr>
                      <a:r>
                        <a:rPr altLang="en-US" dirty="0" kumimoji="1" lang="ja-JP" sz="1400"/>
                        <a:t>月：　　 満１ヶ月に対して単一の支払い</a:t>
                      </a:r>
                    </a:p>
                  </a:txBody>
                  <a:tcPr/>
                </a:tc>
                <a:tc>
                  <a:txBody>
                    <a:bodyPr/>
                    <a:lstStyle/>
                    <a:p>
                      <a:r>
                        <a:rPr altLang="en-US" dirty="0" kumimoji="1" lang="ja-JP" sz="1400"/>
                        <a:t>月の途中でサービスを開始した場合、比例配分されてインスタンスを作成した日からの日数分の支払いとなる</a:t>
                      </a:r>
                    </a:p>
                  </a:txBody>
                  <a:tcPr/>
                </a:tc>
                <a:extLst>
                  <a:ext uri="{0D108BD9-81ED-4DB2-BD59-A6C34878D82A}">
                    <a16:rowId xmlns:a16="http://schemas.microsoft.com/office/drawing/2014/main" val="2007702975"/>
                  </a:ext>
                </a:extLst>
              </a:tr>
              <a:tr h="370840">
                <a:tc>
                  <a:txBody>
                    <a:bodyPr/>
                    <a:lstStyle/>
                    <a:p>
                      <a:r>
                        <a:rPr altLang="en-US" dirty="0" kumimoji="1" lang="ja-JP" sz="1400"/>
                        <a:t>リージョン</a:t>
                      </a:r>
                    </a:p>
                  </a:txBody>
                  <a:tcPr/>
                </a:tc>
                <a:tc>
                  <a:txBody>
                    <a:bodyPr/>
                    <a:lstStyle/>
                    <a:p>
                      <a:r>
                        <a:rPr altLang="en-US" dirty="0" kumimoji="1" lang="ja-JP" sz="1400"/>
                        <a:t>（リージョンが有効な場合）</a:t>
                      </a:r>
                      <a:endParaRPr altLang="ja-JP" dirty="0" kumimoji="1" lang="en-US" sz="1400"/>
                    </a:p>
                    <a:p>
                      <a:r>
                        <a:rPr altLang="en-US" dirty="0" kumimoji="1" lang="ja-JP" sz="1400"/>
                        <a:t>インスタンスを作成する特定のリージョンの選択</a:t>
                      </a:r>
                      <a:endParaRPr altLang="ja-JP" dirty="0" kumimoji="1" lang="en-US" sz="1400"/>
                    </a:p>
                    <a:p>
                      <a:pPr indent="-285750" marL="285750">
                        <a:buFont charset="0" panose="020B0604020202020204" pitchFamily="34" typeface="Arial"/>
                        <a:buChar char="•"/>
                      </a:pPr>
                      <a:r>
                        <a:rPr altLang="ja-JP" dirty="0" kumimoji="1" lang="en-US" sz="1400"/>
                        <a:t>No Preference</a:t>
                      </a:r>
                      <a:r>
                        <a:rPr altLang="en-US" dirty="0" kumimoji="1" lang="ja-JP" sz="1400"/>
                        <a:t>：　使用可能なリージョンの</a:t>
                      </a:r>
                      <a:r>
                        <a:rPr altLang="ja-JP" dirty="0" kumimoji="1" lang="en-US" sz="1400"/>
                        <a:t>1</a:t>
                      </a:r>
                      <a:r>
                        <a:rPr altLang="en-US" dirty="0" kumimoji="1" lang="ja-JP" sz="1400"/>
                        <a:t>つを自動的に選択</a:t>
                      </a:r>
                    </a:p>
                  </a:txBody>
                  <a:tcPr/>
                </a:tc>
                <a:tc>
                  <a:txBody>
                    <a:bodyPr/>
                    <a:lstStyle/>
                    <a:p>
                      <a:r>
                        <a:rPr altLang="ja-JP" dirty="0" kumimoji="1" lang="en-US" sz="1400"/>
                        <a:t>No Preference</a:t>
                      </a:r>
                      <a:r>
                        <a:rPr altLang="en-US" dirty="0" kumimoji="1" lang="ja-JP" sz="1400"/>
                        <a:t>オプションを選択した場合</a:t>
                      </a:r>
                      <a:endParaRPr altLang="ja-JP" dirty="0" kumimoji="1" lang="en-US" sz="1400"/>
                    </a:p>
                    <a:p>
                      <a:r>
                        <a:rPr altLang="ja-JP" dirty="0" kumimoji="1" lang="en-US" sz="1400"/>
                        <a:t>IP</a:t>
                      </a:r>
                      <a:r>
                        <a:rPr altLang="en-US" dirty="0" kumimoji="1" lang="ja-JP" sz="1400"/>
                        <a:t>ネットワーク及び予約済み</a:t>
                      </a:r>
                      <a:r>
                        <a:rPr altLang="ja-JP" dirty="0" kumimoji="1" lang="en-US" sz="1400"/>
                        <a:t>IP</a:t>
                      </a:r>
                      <a:r>
                        <a:rPr altLang="en-US" dirty="0" kumimoji="1" lang="ja-JP" sz="1400"/>
                        <a:t>アドレスの指定は不可</a:t>
                      </a:r>
                      <a:endParaRPr altLang="ja-JP" dirty="0" kumimoji="1" lang="en-US" sz="1400"/>
                    </a:p>
                    <a:p>
                      <a:r>
                        <a:rPr altLang="ja-JP" dirty="0" kumimoji="1" lang="en-US" sz="1400"/>
                        <a:t>※</a:t>
                      </a:r>
                      <a:r>
                        <a:rPr altLang="en-US" dirty="0" kumimoji="1" lang="ja-JP" sz="1400"/>
                        <a:t>リージョナル・ネットワーク未対応の場合も指定不可</a:t>
                      </a:r>
                    </a:p>
                  </a:txBody>
                  <a:tcPr/>
                </a:tc>
                <a:extLst>
                  <a:ext uri="{0D108BD9-81ED-4DB2-BD59-A6C34878D82A}">
                    <a16:rowId xmlns:a16="http://schemas.microsoft.com/office/drawing/2014/main" val="622171363"/>
                  </a:ext>
                </a:extLst>
              </a:tr>
              <a:tr h="370840">
                <a:tc>
                  <a:txBody>
                    <a:bodyPr/>
                    <a:lstStyle/>
                    <a:p>
                      <a:r>
                        <a:rPr altLang="ja-JP" dirty="0" kumimoji="1" lang="en-US" sz="1400"/>
                        <a:t>IP</a:t>
                      </a:r>
                      <a:r>
                        <a:rPr altLang="en-US" dirty="0" kumimoji="1" lang="ja-JP" sz="1400"/>
                        <a:t>ネットワーク</a:t>
                      </a:r>
                    </a:p>
                  </a:txBody>
                  <a:tcPr/>
                </a:tc>
                <a:tc>
                  <a:txBody>
                    <a:bodyPr/>
                    <a:lstStyle/>
                    <a:p>
                      <a:r>
                        <a:rPr altLang="en-US" dirty="0" kumimoji="1" lang="ja-JP" sz="1400"/>
                        <a:t>（リージョンを選択している場合）</a:t>
                      </a:r>
                      <a:endParaRPr altLang="ja-JP" dirty="0" kumimoji="1" lang="en-US" sz="1400"/>
                    </a:p>
                    <a:p>
                      <a:r>
                        <a:rPr altLang="en-US" dirty="0" kumimoji="1" lang="ja-JP" sz="1400"/>
                        <a:t>リージョン内の特定のネットワーク内にインスタンスを作成する</a:t>
                      </a:r>
                      <a:r>
                        <a:rPr altLang="ja-JP" dirty="0" kumimoji="1" lang="en-US" sz="1400"/>
                        <a:t/>
                      </a:r>
                      <a:br>
                        <a:rPr altLang="ja-JP" dirty="0" kumimoji="1" lang="en-US" sz="1400"/>
                      </a:br>
                      <a:r>
                        <a:rPr altLang="en-US" dirty="0" kumimoji="1" lang="ja-JP" sz="1400"/>
                        <a:t>場合は、ドロップダウン・メニューから</a:t>
                      </a:r>
                      <a:r>
                        <a:rPr altLang="ja-JP" dirty="0" kumimoji="1" lang="en-US" sz="1400"/>
                        <a:t>IP</a:t>
                      </a:r>
                      <a:r>
                        <a:rPr altLang="en-US" dirty="0" kumimoji="1" lang="ja-JP" sz="1400"/>
                        <a:t>ネットワークを選択</a:t>
                      </a:r>
                    </a:p>
                  </a:txBody>
                  <a:tcPr/>
                </a:tc>
                <a:tc>
                  <a:txBody>
                    <a:bodyPr/>
                    <a:lstStyle/>
                    <a:p>
                      <a:endParaRPr altLang="en-US" dirty="0" kumimoji="1" lang="ja-JP" sz="1400"/>
                    </a:p>
                  </a:txBody>
                  <a:tcPr/>
                </a:tc>
                <a:extLst>
                  <a:ext uri="{0D108BD9-81ED-4DB2-BD59-A6C34878D82A}">
                    <a16:rowId xmlns:a16="http://schemas.microsoft.com/office/drawing/2014/main" val="2729505107"/>
                  </a:ext>
                </a:extLst>
              </a:tr>
              <a:tr h="370840">
                <a:tc>
                  <a:txBody>
                    <a:bodyPr/>
                    <a:lstStyle/>
                    <a:p>
                      <a:r>
                        <a:rPr altLang="en-US" dirty="0" kumimoji="1" lang="ja-JP" sz="1400"/>
                        <a:t>アベイラビリティ・ドメイン</a:t>
                      </a:r>
                    </a:p>
                  </a:txBody>
                  <a:tcPr/>
                </a:tc>
                <a:tc>
                  <a:txBody>
                    <a:bodyPr/>
                    <a:lstStyle/>
                    <a:p>
                      <a:r>
                        <a:rPr altLang="en-US" dirty="0" kumimoji="1" lang="ja-JP" sz="1400"/>
                        <a:t>（</a:t>
                      </a:r>
                      <a:r>
                        <a:rPr altLang="ja-JP" dirty="0" kumimoji="1" lang="en-US" sz="1400"/>
                        <a:t>Oracle Cloud Infrastructure</a:t>
                      </a:r>
                      <a:r>
                        <a:rPr altLang="en-US" dirty="0" kumimoji="1" lang="ja-JP" sz="1400"/>
                        <a:t>を選択している場合）</a:t>
                      </a:r>
                      <a:endParaRPr altLang="ja-JP" dirty="0" kumimoji="1" lang="en-US" sz="1400"/>
                    </a:p>
                    <a:p>
                      <a:r>
                        <a:rPr altLang="en-US" dirty="0" kumimoji="1" lang="ja-JP" sz="1400"/>
                        <a:t>リージョン内の分離されたデータセンターの集合</a:t>
                      </a:r>
                    </a:p>
                  </a:txBody>
                  <a:tcPr/>
                </a:tc>
                <a:tc>
                  <a:txBody>
                    <a:bodyPr/>
                    <a:lstStyle/>
                    <a:p>
                      <a:endParaRPr altLang="en-US" dirty="0" kumimoji="1" lang="ja-JP" sz="1400"/>
                    </a:p>
                  </a:txBody>
                  <a:tcPr/>
                </a:tc>
                <a:extLst>
                  <a:ext uri="{0D108BD9-81ED-4DB2-BD59-A6C34878D82A}">
                    <a16:rowId xmlns:a16="http://schemas.microsoft.com/office/drawing/2014/main" val="1252780093"/>
                  </a:ext>
                </a:extLst>
              </a:tr>
              <a:tr h="370840">
                <a:tc>
                  <a:txBody>
                    <a:bodyPr/>
                    <a:lstStyle/>
                    <a:p>
                      <a:r>
                        <a:rPr altLang="en-US" dirty="0" kumimoji="1" lang="ja-JP" sz="1400"/>
                        <a:t>サブネット</a:t>
                      </a:r>
                    </a:p>
                  </a:txBody>
                  <a:tcPr/>
                </a:tc>
                <a:tc>
                  <a:txBody>
                    <a:bodyPr/>
                    <a:lstStyle/>
                    <a:p>
                      <a:r>
                        <a:rPr altLang="en-US" dirty="0" kumimoji="1" lang="ja-JP" sz="1400"/>
                        <a:t>（</a:t>
                      </a:r>
                      <a:r>
                        <a:rPr altLang="ja-JP" dirty="0" kumimoji="1" lang="en-US" sz="1400"/>
                        <a:t>Oracle Cloud Infrastructure</a:t>
                      </a:r>
                      <a:r>
                        <a:rPr altLang="en-US" dirty="0" kumimoji="1" lang="ja-JP" sz="1400"/>
                        <a:t>を選択している場合）</a:t>
                      </a:r>
                      <a:endParaRPr altLang="ja-JP" dirty="0" kumimoji="1" lang="en-US" sz="1400"/>
                    </a:p>
                    <a:p>
                      <a:r>
                        <a:rPr altLang="en-US" dirty="0" kumimoji="1" lang="ja-JP" sz="1400"/>
                        <a:t>アベイラビリティ・ドメイン内に構成するサブネット</a:t>
                      </a:r>
                    </a:p>
                  </a:txBody>
                  <a:tcPr/>
                </a:tc>
                <a:tc>
                  <a:txBody>
                    <a:bodyPr/>
                    <a:lstStyle/>
                    <a:p>
                      <a:endParaRPr altLang="en-US" dirty="0" kumimoji="1" lang="ja-JP" sz="1400"/>
                    </a:p>
                  </a:txBody>
                  <a:tcPr/>
                </a:tc>
                <a:extLst>
                  <a:ext uri="{0D108BD9-81ED-4DB2-BD59-A6C34878D82A}">
                    <a16:rowId xmlns:a16="http://schemas.microsoft.com/office/drawing/2014/main" val="3548140585"/>
                  </a:ext>
                </a:extLst>
              </a:tr>
            </a:tbl>
          </a:graphicData>
        </a:graphic>
      </p:graphicFrame>
    </p:spTree>
    <p:extLst>
      <p:ext uri="{BB962C8B-B14F-4D97-AF65-F5344CB8AC3E}">
        <p14:creationId xmlns:p14="http://schemas.microsoft.com/office/powerpoint/2010/main" val="361088484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601DD74-0AB0-4494-8CEB-5BDB19F5F08E}"/>
              </a:ext>
            </a:extLst>
          </p:cNvPr>
          <p:cNvSpPr>
            <a:spLocks noGrp="1"/>
          </p:cNvSpPr>
          <p:nvPr>
            <p:ph idx="2" sz="half"/>
          </p:nvPr>
        </p:nvSpPr>
        <p:spPr/>
        <p:txBody>
          <a:bodyPr/>
          <a:lstStyle/>
          <a:p>
            <a:r>
              <a:rPr altLang="en-US" dirty="0" lang="ja-JP" sz="2400"/>
              <a:t>ステップ２：　サービス詳細画面</a:t>
            </a:r>
            <a:endParaRPr altLang="ja-JP" dirty="0" lang="en-US" sz="2400"/>
          </a:p>
          <a:p>
            <a:pPr lvl="1"/>
            <a:r>
              <a:rPr altLang="ja-JP" dirty="0" kumimoji="1" lang="en-US" sz="2000"/>
              <a:t>Java Cloud Service </a:t>
            </a:r>
            <a:r>
              <a:rPr altLang="en-US" dirty="0" kumimoji="1" lang="ja-JP" sz="2000"/>
              <a:t>インスタンス で構成する</a:t>
            </a:r>
            <a:r>
              <a:rPr altLang="ja-JP" dirty="0" kumimoji="1" lang="en-US" sz="2000"/>
              <a:t/>
            </a:r>
            <a:br>
              <a:rPr altLang="ja-JP" dirty="0" kumimoji="1" lang="en-US" sz="2000"/>
            </a:br>
            <a:r>
              <a:rPr altLang="ja-JP" dirty="0" kumimoji="1" lang="en-US" sz="2000"/>
              <a:t>WebLogic Server </a:t>
            </a:r>
            <a:r>
              <a:rPr altLang="en-US" dirty="0" kumimoji="1" lang="ja-JP" sz="2000"/>
              <a:t>に関する情報を指定</a:t>
            </a:r>
          </a:p>
        </p:txBody>
      </p:sp>
      <p:sp>
        <p:nvSpPr>
          <p:cNvPr id="2" name="Slide Number Placeholder 1">
            <a:extLst>
              <a:ext uri="{FF2B5EF4-FFF2-40B4-BE49-F238E27FC236}">
                <a16:creationId xmlns:a16="http://schemas.microsoft.com/office/drawing/2014/main" id="{0D573470-99BA-4B10-8383-FA6CCFF42AAC}"/>
              </a:ext>
            </a:extLst>
          </p:cNvPr>
          <p:cNvSpPr>
            <a:spLocks noGrp="1"/>
          </p:cNvSpPr>
          <p:nvPr>
            <p:ph idx="12" sz="quarter" type="sldNum"/>
          </p:nvPr>
        </p:nvSpPr>
        <p:spPr/>
        <p:txBody>
          <a:bodyPr/>
          <a:lstStyle/>
          <a:p>
            <a:fld id="{C51EAA63-D034-42AE-91FA-B13B9518C7BE}" type="slidenum">
              <a:rPr altLang="ja-JP" lang="en-US" smtClean="0"/>
              <a:pPr/>
              <a:t>64</a:t>
            </a:fld>
            <a:endParaRPr altLang="en-US" dirty="0" lang="ja-JP"/>
          </a:p>
        </p:txBody>
      </p:sp>
      <p:sp>
        <p:nvSpPr>
          <p:cNvPr id="4" name="Title 3">
            <a:extLst>
              <a:ext uri="{FF2B5EF4-FFF2-40B4-BE49-F238E27FC236}">
                <a16:creationId xmlns:a16="http://schemas.microsoft.com/office/drawing/2014/main" id="{58B77F45-9FA6-4A53-97FE-BD4D559BAA1D}"/>
              </a:ext>
            </a:extLst>
          </p:cNvPr>
          <p:cNvSpPr>
            <a:spLocks noGrp="1"/>
          </p:cNvSpPr>
          <p:nvPr>
            <p:ph type="title"/>
          </p:nvPr>
        </p:nvSpPr>
        <p:spPr/>
        <p:txBody>
          <a:bodyPr/>
          <a:lstStyle/>
          <a:p>
            <a:r>
              <a:rPr altLang="en-US" dirty="0" lang="ja-JP"/>
              <a:t>サービス詳細画面入力項目</a:t>
            </a:r>
            <a:endParaRPr altLang="en-US" dirty="0" kumimoji="1" lang="ja-JP"/>
          </a:p>
        </p:txBody>
      </p:sp>
      <p:sp>
        <p:nvSpPr>
          <p:cNvPr id="3" name="Text Placeholder 2">
            <a:extLst>
              <a:ext uri="{FF2B5EF4-FFF2-40B4-BE49-F238E27FC236}">
                <a16:creationId xmlns:a16="http://schemas.microsoft.com/office/drawing/2014/main" id="{014FD96A-32E0-4CD1-B8C6-1DA0017A882B}"/>
              </a:ext>
            </a:extLst>
          </p:cNvPr>
          <p:cNvSpPr>
            <a:spLocks noGrp="1"/>
          </p:cNvSpPr>
          <p:nvPr>
            <p:ph idx="13" sz="quarter" type="body"/>
          </p:nvPr>
        </p:nvSpPr>
        <p:spPr/>
        <p:txBody>
          <a:bodyPr/>
          <a:lstStyle/>
          <a:p>
            <a:r>
              <a:rPr altLang="ja-JP" dirty="0" lang="en-US"/>
              <a:t>JCS</a:t>
            </a:r>
            <a:r>
              <a:rPr altLang="en-US" dirty="0" lang="ja-JP"/>
              <a:t>を構成するコンポーネントに関する構成情報を入力する画面</a:t>
            </a:r>
          </a:p>
        </p:txBody>
      </p:sp>
      <p:graphicFrame>
        <p:nvGraphicFramePr>
          <p:cNvPr id="7" name="Table 6">
            <a:extLst>
              <a:ext uri="{FF2B5EF4-FFF2-40B4-BE49-F238E27FC236}">
                <a16:creationId xmlns:a16="http://schemas.microsoft.com/office/drawing/2014/main" id="{5E37F645-51A1-4237-8B1A-A70952600D51}"/>
              </a:ext>
            </a:extLst>
          </p:cNvPr>
          <p:cNvGraphicFramePr>
            <a:graphicFrameLocks noGrp="1"/>
          </p:cNvGraphicFramePr>
          <p:nvPr>
            <p:extLst>
              <p:ext uri="{D42A27DB-BD31-4B8C-83A1-F6EECF244321}">
                <p14:modId xmlns:p14="http://schemas.microsoft.com/office/powerpoint/2010/main" val="3897850112"/>
              </p:ext>
            </p:extLst>
          </p:nvPr>
        </p:nvGraphicFramePr>
        <p:xfrm>
          <a:off x="6246814" y="2981564"/>
          <a:ext cx="5597217" cy="2225040"/>
        </p:xfrm>
        <a:graphic>
          <a:graphicData uri="http://schemas.openxmlformats.org/drawingml/2006/table">
            <a:tbl>
              <a:tblPr bandRow="1" firstRow="1">
                <a:tableStyleId>{0E3FDE45-AF77-4B5C-9715-49D594BDF05E}</a:tableStyleId>
              </a:tblPr>
              <a:tblGrid>
                <a:gridCol w="5597217">
                  <a:extLst>
                    <a:ext uri="{9D8B030D-6E8A-4147-A177-3AD203B41FA5}">
                      <a16:colId xmlns:a16="http://schemas.microsoft.com/office/drawing/2014/main" val="3831852824"/>
                    </a:ext>
                  </a:extLst>
                </a:gridCol>
              </a:tblGrid>
              <a:tr h="370840">
                <a:tc>
                  <a:txBody>
                    <a:bodyPr/>
                    <a:lstStyle/>
                    <a:p>
                      <a:r>
                        <a:rPr altLang="en-US" dirty="0" kumimoji="1" lang="ja-JP"/>
                        <a:t>主な入力項目</a:t>
                      </a:r>
                    </a:p>
                  </a:txBody>
                  <a:tcPr/>
                </a:tc>
                <a:extLst>
                  <a:ext uri="{0D108BD9-81ED-4DB2-BD59-A6C34878D82A}">
                    <a16:rowId xmlns:a16="http://schemas.microsoft.com/office/drawing/2014/main" val="3628527339"/>
                  </a:ext>
                </a:extLst>
              </a:tr>
              <a:tr h="370840">
                <a:tc>
                  <a:txBody>
                    <a:bodyPr/>
                    <a:lstStyle/>
                    <a:p>
                      <a:r>
                        <a:rPr altLang="ja-JP" dirty="0" kumimoji="1" lang="en-US"/>
                        <a:t>VM</a:t>
                      </a:r>
                      <a:r>
                        <a:rPr altLang="en-US" dirty="0" kumimoji="1" lang="ja-JP"/>
                        <a:t>に割り当てるコンピュート・リソース量</a:t>
                      </a:r>
                    </a:p>
                  </a:txBody>
                  <a:tcPr/>
                </a:tc>
                <a:extLst>
                  <a:ext uri="{0D108BD9-81ED-4DB2-BD59-A6C34878D82A}">
                    <a16:rowId xmlns:a16="http://schemas.microsoft.com/office/drawing/2014/main" val="1889487099"/>
                  </a:ext>
                </a:extLst>
              </a:tr>
              <a:tr h="370840">
                <a:tc>
                  <a:txBody>
                    <a:bodyPr/>
                    <a:lstStyle/>
                    <a:p>
                      <a:r>
                        <a:rPr altLang="ja-JP" dirty="0" kumimoji="1" lang="en-US"/>
                        <a:t>WebLogic Server </a:t>
                      </a:r>
                      <a:r>
                        <a:rPr altLang="en-US" dirty="0" kumimoji="1" lang="ja-JP"/>
                        <a:t>の管理者ユーザ名</a:t>
                      </a:r>
                      <a:r>
                        <a:rPr altLang="ja-JP" dirty="0" kumimoji="1" lang="en-US"/>
                        <a:t>/</a:t>
                      </a:r>
                      <a:r>
                        <a:rPr altLang="en-US" dirty="0" kumimoji="1" lang="ja-JP"/>
                        <a:t>パスワード</a:t>
                      </a:r>
                    </a:p>
                  </a:txBody>
                  <a:tcPr/>
                </a:tc>
                <a:extLst>
                  <a:ext uri="{0D108BD9-81ED-4DB2-BD59-A6C34878D82A}">
                    <a16:rowId xmlns:a16="http://schemas.microsoft.com/office/drawing/2014/main" val="3013054372"/>
                  </a:ext>
                </a:extLst>
              </a:tr>
              <a:tr h="370840">
                <a:tc>
                  <a:txBody>
                    <a:bodyPr/>
                    <a:lstStyle/>
                    <a:p>
                      <a:r>
                        <a:rPr altLang="en-US" dirty="0" kumimoji="1" lang="ja-JP"/>
                        <a:t>使用する </a:t>
                      </a:r>
                      <a:r>
                        <a:rPr altLang="ja-JP" dirty="0" kumimoji="1" lang="en-US"/>
                        <a:t>Database Cloud Service </a:t>
                      </a:r>
                      <a:r>
                        <a:rPr altLang="en-US" dirty="0" kumimoji="1" lang="ja-JP"/>
                        <a:t>インスタンス</a:t>
                      </a:r>
                    </a:p>
                  </a:txBody>
                  <a:tcPr/>
                </a:tc>
                <a:extLst>
                  <a:ext uri="{0D108BD9-81ED-4DB2-BD59-A6C34878D82A}">
                    <a16:rowId xmlns:a16="http://schemas.microsoft.com/office/drawing/2014/main" val="2827413060"/>
                  </a:ext>
                </a:extLst>
              </a:tr>
              <a:tr h="370840">
                <a:tc>
                  <a:txBody>
                    <a:bodyPr/>
                    <a:lstStyle/>
                    <a:p>
                      <a:r>
                        <a:rPr altLang="en-US" dirty="0" kumimoji="1" lang="ja-JP"/>
                        <a:t>ロードバランサの使用有無及び構成</a:t>
                      </a:r>
                    </a:p>
                  </a:txBody>
                  <a:tcPr/>
                </a:tc>
                <a:extLst>
                  <a:ext uri="{0D108BD9-81ED-4DB2-BD59-A6C34878D82A}">
                    <a16:rowId xmlns:a16="http://schemas.microsoft.com/office/drawing/2014/main" val="25264957"/>
                  </a:ext>
                </a:extLst>
              </a:tr>
              <a:tr h="370840">
                <a:tc>
                  <a:txBody>
                    <a:bodyPr/>
                    <a:lstStyle/>
                    <a:p>
                      <a:r>
                        <a:rPr altLang="en-US" dirty="0" kumimoji="1" lang="ja-JP"/>
                        <a:t>バックアップ・サービスの使用有無及び構成</a:t>
                      </a:r>
                    </a:p>
                  </a:txBody>
                  <a:tcPr/>
                </a:tc>
                <a:extLst>
                  <a:ext uri="{0D108BD9-81ED-4DB2-BD59-A6C34878D82A}">
                    <a16:rowId xmlns:a16="http://schemas.microsoft.com/office/drawing/2014/main" val="4251163458"/>
                  </a:ext>
                </a:extLst>
              </a:tr>
            </a:tbl>
          </a:graphicData>
        </a:graphic>
      </p:graphicFrame>
      <p:pic>
        <p:nvPicPr>
          <p:cNvPr id="8" name="Picture 7">
            <a:extLst>
              <a:ext uri="{FF2B5EF4-FFF2-40B4-BE49-F238E27FC236}">
                <a16:creationId xmlns:a16="http://schemas.microsoft.com/office/drawing/2014/main" id="{93167048-816D-42E0-8E28-A6833491E3BD}"/>
              </a:ext>
            </a:extLst>
          </p:cNvPr>
          <p:cNvPicPr>
            <a:picLocks noChangeAspect="1"/>
          </p:cNvPicPr>
          <p:nvPr/>
        </p:nvPicPr>
        <p:blipFill>
          <a:blip r:embed="rId2"/>
          <a:stretch>
            <a:fillRect/>
          </a:stretch>
        </p:blipFill>
        <p:spPr>
          <a:xfrm>
            <a:off x="261764" y="2348880"/>
            <a:ext cx="5688632" cy="3031716"/>
          </a:xfrm>
          <a:prstGeom prst="rect">
            <a:avLst/>
          </a:prstGeom>
          <a:ln>
            <a:solidFill>
              <a:schemeClr val="tx1"/>
            </a:solidFill>
          </a:ln>
        </p:spPr>
      </p:pic>
    </p:spTree>
    <p:extLst>
      <p:ext uri="{BB962C8B-B14F-4D97-AF65-F5344CB8AC3E}">
        <p14:creationId xmlns:p14="http://schemas.microsoft.com/office/powerpoint/2010/main" val="34917200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65</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a:t>
            </a:r>
          </a:p>
        </p:txBody>
      </p:sp>
      <p:sp>
        <p:nvSpPr>
          <p:cNvPr id="4" name="Title 3"/>
          <p:cNvSpPr>
            <a:spLocks noGrp="1"/>
          </p:cNvSpPr>
          <p:nvPr>
            <p:ph type="title"/>
          </p:nvPr>
        </p:nvSpPr>
        <p:spPr/>
        <p:txBody>
          <a:bodyPr/>
          <a:lstStyle/>
          <a:p>
            <a:r>
              <a:rPr altLang="en-US" dirty="0" lang="ja-JP"/>
              <a:t>インスタンス作成ウィザード：　サービス詳細画面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1633304815"/>
              </p:ext>
            </p:extLst>
          </p:nvPr>
        </p:nvGraphicFramePr>
        <p:xfrm>
          <a:off x="327660" y="1717040"/>
          <a:ext cx="11536680" cy="450088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449664">
                <a:tc>
                  <a:txBody>
                    <a:bodyPr/>
                    <a:lstStyle/>
                    <a:p>
                      <a:r>
                        <a:rPr altLang="en-US" dirty="0" kumimoji="1" lang="ja-JP" sz="1400"/>
                        <a:t>コンピュート・シェイプ</a:t>
                      </a:r>
                    </a:p>
                  </a:txBody>
                  <a:tcPr/>
                </a:tc>
                <a:tc>
                  <a:txBody>
                    <a:bodyPr/>
                    <a:lstStyle/>
                    <a:p>
                      <a:r>
                        <a:rPr altLang="ja-JP" dirty="0" kumimoji="1" lang="en-US" sz="1400"/>
                        <a:t>VM</a:t>
                      </a:r>
                      <a:r>
                        <a:rPr altLang="en-US" dirty="0" kumimoji="1" lang="ja-JP" sz="1400"/>
                        <a:t>に割り当てる</a:t>
                      </a:r>
                      <a:r>
                        <a:rPr altLang="ja-JP" dirty="0" kumimoji="1" lang="en-US" sz="1400"/>
                        <a:t>Oracle Compute Unit (OCPU)</a:t>
                      </a:r>
                      <a:r>
                        <a:rPr altLang="en-US" dirty="0" kumimoji="1" lang="ja-JP" sz="1400"/>
                        <a:t>の数とメモリー容量</a:t>
                      </a:r>
                      <a:r>
                        <a:rPr altLang="ja-JP" dirty="0" kumimoji="1" lang="en-US" sz="1400"/>
                        <a:t>(RAM)</a:t>
                      </a:r>
                      <a:r>
                        <a:rPr altLang="en-US" dirty="0" kumimoji="1" lang="ja-JP" sz="1400"/>
                        <a:t>の組み合わせ</a:t>
                      </a:r>
                      <a:endParaRPr altLang="ja-JP" dirty="0" kumimoji="1" lang="en-US" sz="1400"/>
                    </a:p>
                    <a:p>
                      <a:pPr indent="-285750" marL="285750">
                        <a:buFont charset="0" panose="020B0604020202020204" pitchFamily="34" typeface="Arial"/>
                        <a:buChar char="•"/>
                      </a:pPr>
                      <a:r>
                        <a:rPr altLang="en-US" dirty="0" kumimoji="1" lang="ja-JP" sz="1400"/>
                        <a:t>汎用コンピュート</a:t>
                      </a:r>
                      <a:endParaRPr altLang="ja-JP" dirty="0" kumimoji="1" lang="en-US" sz="1400"/>
                    </a:p>
                    <a:p>
                      <a:pPr indent="-285750" marL="285750">
                        <a:buFont charset="0" panose="020B0604020202020204" pitchFamily="34" typeface="Arial"/>
                        <a:buChar char="•"/>
                      </a:pPr>
                      <a:endParaRPr altLang="ja-JP" dirty="0" kumimoji="1" lang="en-US" sz="1400"/>
                    </a:p>
                    <a:p>
                      <a:pPr indent="-285750" marL="285750">
                        <a:buFont charset="0" panose="020B0604020202020204" pitchFamily="34" typeface="Arial"/>
                        <a:buChar char="•"/>
                      </a:pPr>
                      <a:endParaRPr altLang="ja-JP" dirty="0" kumimoji="1" lang="en-US" sz="1400"/>
                    </a:p>
                    <a:p>
                      <a:pPr indent="-285750" marL="285750">
                        <a:buFont charset="0" panose="020B0604020202020204" pitchFamily="34" typeface="Arial"/>
                        <a:buChar char="•"/>
                      </a:pPr>
                      <a:endParaRPr altLang="ja-JP" dirty="0" kumimoji="1" lang="en-US" sz="1400"/>
                    </a:p>
                    <a:p>
                      <a:pPr indent="0" marL="0">
                        <a:buFont charset="0" panose="020B0604020202020204" pitchFamily="34" typeface="Arial"/>
                        <a:buNone/>
                      </a:pPr>
                      <a:endParaRPr altLang="ja-JP" dirty="0" kumimoji="1" lang="en-US" sz="1400"/>
                    </a:p>
                    <a:p>
                      <a:pPr indent="0" marL="0">
                        <a:buFont charset="0" panose="020B0604020202020204" pitchFamily="34" typeface="Arial"/>
                        <a:buNone/>
                      </a:pPr>
                      <a:endParaRPr altLang="ja-JP" dirty="0" kumimoji="1" lang="en-US" sz="1400"/>
                    </a:p>
                    <a:p>
                      <a:pPr indent="-285750" marL="285750">
                        <a:buFont charset="0" panose="020B0604020202020204" pitchFamily="34" typeface="Arial"/>
                        <a:buChar char="•"/>
                      </a:pPr>
                      <a:endParaRPr altLang="ja-JP" dirty="0" kumimoji="1" lang="en-US" sz="1400"/>
                    </a:p>
                    <a:p>
                      <a:pPr indent="-285750" marL="285750">
                        <a:buFont charset="0" panose="020B0604020202020204" pitchFamily="34" typeface="Arial"/>
                        <a:buChar char="•"/>
                      </a:pPr>
                      <a:endParaRPr altLang="ja-JP" dirty="0" kumimoji="1" lang="en-US" sz="1050"/>
                    </a:p>
                    <a:p>
                      <a:pPr indent="0" marL="0">
                        <a:buFont charset="0" panose="020B0604020202020204" pitchFamily="34" typeface="Arial"/>
                        <a:buNone/>
                      </a:pPr>
                      <a:endParaRPr altLang="ja-JP" dirty="0" kumimoji="1" lang="en-US" sz="1050"/>
                    </a:p>
                    <a:p>
                      <a:pPr indent="-285750" lvl="0" marL="285750">
                        <a:buFont charset="0" panose="020B0604020202020204" pitchFamily="34" typeface="Arial"/>
                        <a:buChar char="•"/>
                      </a:pPr>
                      <a:r>
                        <a:rPr altLang="en-US" dirty="0" kumimoji="1" lang="ja-JP" sz="1400"/>
                        <a:t>ハイメモリー・コンピュート</a:t>
                      </a:r>
                      <a:endParaRPr altLang="ja-JP" dirty="0" kumimoji="1" lang="en-US" sz="1400"/>
                    </a:p>
                    <a:p>
                      <a:pPr indent="-285750" lvl="0" marL="285750">
                        <a:buFont charset="0" panose="020B0604020202020204" pitchFamily="34" typeface="Arial"/>
                        <a:buChar char="•"/>
                      </a:pPr>
                      <a:endParaRPr altLang="ja-JP" dirty="0" kumimoji="1" lang="en-US" sz="1400"/>
                    </a:p>
                    <a:p>
                      <a:pPr indent="-285750" lvl="0" marL="285750">
                        <a:buFont charset="0" panose="020B0604020202020204" pitchFamily="34" typeface="Arial"/>
                        <a:buChar char="•"/>
                      </a:pPr>
                      <a:endParaRPr altLang="ja-JP" dirty="0" kumimoji="1" lang="en-US" sz="1400"/>
                    </a:p>
                    <a:p>
                      <a:pPr indent="-285750" lvl="0" marL="285750">
                        <a:buFont charset="0" panose="020B0604020202020204" pitchFamily="34" typeface="Arial"/>
                        <a:buChar char="•"/>
                      </a:pPr>
                      <a:endParaRPr altLang="ja-JP" dirty="0" kumimoji="1" lang="en-US" sz="1400"/>
                    </a:p>
                    <a:p>
                      <a:pPr indent="-285750" lvl="0" marL="285750">
                        <a:buFont charset="0" panose="020B0604020202020204" pitchFamily="34" typeface="Arial"/>
                        <a:buChar char="•"/>
                      </a:pPr>
                      <a:endParaRPr altLang="ja-JP" dirty="0" kumimoji="1" lang="en-US" sz="1400"/>
                    </a:p>
                    <a:p>
                      <a:pPr indent="0" lvl="0" marL="0">
                        <a:buFont charset="0" panose="020B0604020202020204" pitchFamily="34" typeface="Arial"/>
                        <a:buNone/>
                      </a:pPr>
                      <a:endParaRPr altLang="ja-JP" dirty="0" kumimoji="1" lang="en-US" sz="1400"/>
                    </a:p>
                    <a:p>
                      <a:pPr indent="-285750" lvl="0" marL="285750">
                        <a:buFont charset="0" panose="020B0604020202020204" pitchFamily="34" typeface="Arial"/>
                        <a:buChar char="•"/>
                      </a:pPr>
                      <a:endParaRPr altLang="ja-JP" dirty="0" kumimoji="1" lang="en-US" sz="1400"/>
                    </a:p>
                    <a:p>
                      <a:pPr indent="-285750" lvl="0" marL="285750">
                        <a:buFont charset="0" panose="020B0604020202020204" pitchFamily="34" typeface="Arial"/>
                        <a:buChar char="•"/>
                      </a:pPr>
                      <a:endParaRPr altLang="ja-JP" dirty="0" kumimoji="1" lang="en-US" sz="1000"/>
                    </a:p>
                    <a:p>
                      <a:pPr indent="-285750" lvl="0" marL="285750">
                        <a:buFont charset="0" panose="020B0604020202020204" pitchFamily="34" typeface="Arial"/>
                        <a:buChar char="•"/>
                      </a:pPr>
                      <a:endParaRPr altLang="ja-JP" dirty="0" kumimoji="1" lang="en-US" sz="1000"/>
                    </a:p>
                  </a:txBody>
                  <a:tcPr/>
                </a:tc>
                <a:tc>
                  <a:txBody>
                    <a:bodyPr/>
                    <a:lstStyle/>
                    <a:p>
                      <a:pPr indent="-285750" marL="285750">
                        <a:buFont charset="0" panose="020B0604020202020204" pitchFamily="34" typeface="Arial"/>
                        <a:buChar char="•"/>
                      </a:pPr>
                      <a:r>
                        <a:rPr altLang="en-US" dirty="0" kumimoji="1" lang="ja-JP" sz="1400"/>
                        <a:t>（</a:t>
                      </a:r>
                      <a:r>
                        <a:rPr altLang="ja-JP" dirty="0" kumimoji="1" lang="en-US" sz="1400"/>
                        <a:t>Oracle Cloud Infrastructure</a:t>
                      </a:r>
                      <a:r>
                        <a:rPr altLang="en-US" dirty="0" kumimoji="1" lang="ja-JP" sz="1400"/>
                        <a:t>を選択している場合）</a:t>
                      </a:r>
                      <a:r>
                        <a:rPr altLang="ja-JP" dirty="0" kumimoji="1" lang="en-US" sz="1400"/>
                        <a:t/>
                      </a:r>
                      <a:br>
                        <a:rPr altLang="ja-JP" dirty="0" kumimoji="1" lang="en-US" sz="1400"/>
                      </a:br>
                      <a:r>
                        <a:rPr altLang="en-US" dirty="0" kumimoji="1" lang="ja-JP" sz="1400"/>
                        <a:t>以下のシェイプタイプを選択</a:t>
                      </a:r>
                      <a:endParaRPr altLang="ja-JP" dirty="0" kumimoji="1" lang="en-US" sz="1400"/>
                    </a:p>
                    <a:p>
                      <a:pPr indent="-285750" lvl="1" marL="742950">
                        <a:buFont charset="0" panose="020B0604020202020204" pitchFamily="34" typeface="Arial"/>
                        <a:buChar char="•"/>
                      </a:pPr>
                      <a:r>
                        <a:rPr altLang="ja-JP" dirty="0" kumimoji="1" lang="en-US" sz="1400"/>
                        <a:t>VM.Standard.*</a:t>
                      </a:r>
                    </a:p>
                    <a:p>
                      <a:pPr indent="-285750" lvl="1" marL="742950">
                        <a:buFont charset="0" panose="020B0604020202020204" pitchFamily="34" typeface="Arial"/>
                        <a:buChar char="•"/>
                      </a:pPr>
                      <a:r>
                        <a:rPr altLang="ja-JP" dirty="0" kumimoji="1" lang="en-US" sz="1400"/>
                        <a:t>BM.Standard.*</a:t>
                      </a:r>
                    </a:p>
                    <a:p>
                      <a:pPr indent="-285750" lvl="1" marL="742950">
                        <a:buFont charset="0" panose="020B0604020202020204" pitchFamily="34" typeface="Arial"/>
                        <a:buChar char="•"/>
                      </a:pPr>
                      <a:r>
                        <a:rPr altLang="ja-JP" dirty="0" err="1" kumimoji="1" lang="en-US" sz="1400"/>
                        <a:t>DenseIO</a:t>
                      </a:r>
                      <a:r>
                        <a:rPr altLang="en-US" dirty="0" kumimoji="1" lang="ja-JP" sz="1400"/>
                        <a:t> 及び</a:t>
                      </a:r>
                      <a:r>
                        <a:rPr altLang="ja-JP" dirty="0" kumimoji="1" lang="en-US" sz="1400"/>
                        <a:t> </a:t>
                      </a:r>
                      <a:r>
                        <a:rPr altLang="ja-JP" dirty="0" err="1" kumimoji="1" lang="en-US" sz="1400"/>
                        <a:t>HighIO</a:t>
                      </a:r>
                      <a:r>
                        <a:rPr altLang="en-US" dirty="0" kumimoji="1" lang="ja-JP" sz="1400"/>
                        <a:t> は未サポート</a:t>
                      </a:r>
                      <a:endParaRPr altLang="ja-JP" dirty="0" kumimoji="1" lang="en-US" sz="1400"/>
                    </a:p>
                    <a:p>
                      <a:pPr indent="-285750" lvl="1" marL="742950">
                        <a:buFont charset="0" panose="020B0604020202020204" pitchFamily="34" typeface="Arial"/>
                        <a:buChar char="•"/>
                      </a:pPr>
                      <a:endParaRPr altLang="ja-JP" dirty="0" kumimoji="1" lang="en-US" sz="1400"/>
                    </a:p>
                    <a:p>
                      <a:pPr indent="-285750" lvl="1" marL="742950">
                        <a:buFont charset="0" panose="020B0604020202020204" pitchFamily="34" typeface="Arial"/>
                        <a:buChar char="•"/>
                      </a:pPr>
                      <a:endParaRPr altLang="ja-JP" dirty="0" kumimoji="1" lang="en-US" sz="1400"/>
                    </a:p>
                    <a:p>
                      <a:pPr indent="-285750" lvl="1" marL="742950">
                        <a:buFont charset="0" panose="020B0604020202020204" pitchFamily="34" typeface="Arial"/>
                        <a:buChar char="•"/>
                      </a:pPr>
                      <a:endParaRPr altLang="ja-JP" dirty="0" kumimoji="1" lang="en-US" sz="1400"/>
                    </a:p>
                    <a:p>
                      <a:pPr indent="-285750" lvl="1" marL="742950">
                        <a:buFont charset="0" panose="020B0604020202020204" pitchFamily="34" typeface="Arial"/>
                        <a:buChar char="•"/>
                      </a:pPr>
                      <a:endParaRPr altLang="ja-JP" dirty="0" kumimoji="1" lang="en-US" sz="1400"/>
                    </a:p>
                    <a:p>
                      <a:pPr indent="-285750" lvl="1" marL="742950">
                        <a:buFont charset="0" panose="020B0604020202020204" pitchFamily="34" typeface="Arial"/>
                        <a:buChar char="•"/>
                      </a:pPr>
                      <a:endParaRPr altLang="ja-JP" dirty="0" kumimoji="1" lang="en-US" sz="1400"/>
                    </a:p>
                    <a:p>
                      <a:pPr indent="-285750" lvl="1" marL="742950">
                        <a:buFont charset="0" panose="020B0604020202020204" pitchFamily="34" typeface="Arial"/>
                        <a:buChar char="•"/>
                      </a:pPr>
                      <a:endParaRPr altLang="ja-JP" dirty="0" kumimoji="1" lang="en-US" sz="1400"/>
                    </a:p>
                    <a:p>
                      <a:pPr indent="-285750" lvl="1" marL="742950">
                        <a:buFont charset="0" panose="020B0604020202020204" pitchFamily="34" typeface="Arial"/>
                        <a:buChar char="•"/>
                      </a:pPr>
                      <a:endParaRPr altLang="ja-JP" dirty="0" kumimoji="1" lang="en-US" sz="1400"/>
                    </a:p>
                    <a:p>
                      <a:pPr indent="-285750" lvl="1" marL="742950">
                        <a:buFont charset="0" panose="020B0604020202020204" pitchFamily="34" typeface="Arial"/>
                        <a:buChar char="•"/>
                      </a:pPr>
                      <a:endParaRPr altLang="ja-JP" dirty="0" kumimoji="1" lang="en-US" sz="1400"/>
                    </a:p>
                    <a:p>
                      <a:pPr indent="-285750" lvl="1" marL="742950">
                        <a:buFont charset="0" panose="020B0604020202020204" pitchFamily="34" typeface="Arial"/>
                        <a:buChar char="•"/>
                      </a:pPr>
                      <a:endParaRPr altLang="ja-JP" dirty="0" kumimoji="1" lang="en-US" sz="1400"/>
                    </a:p>
                    <a:p>
                      <a:pPr indent="-285750" lvl="1" marL="742950">
                        <a:buFont charset="0" panose="020B0604020202020204" pitchFamily="34" typeface="Arial"/>
                        <a:buChar char="•"/>
                      </a:pPr>
                      <a:endParaRPr altLang="ja-JP" dirty="0" kumimoji="1" lang="en-US" sz="1400"/>
                    </a:p>
                    <a:p>
                      <a:pPr indent="-285750" lvl="0" marL="285750">
                        <a:buFont charset="0" panose="020B0604020202020204" pitchFamily="34" typeface="Arial"/>
                        <a:buChar char="•"/>
                      </a:pPr>
                      <a:r>
                        <a:rPr altLang="en-US" dirty="0" kumimoji="1" lang="ja-JP" sz="1400"/>
                        <a:t>（</a:t>
                      </a:r>
                      <a:r>
                        <a:rPr altLang="ja-JP" dirty="0" kumimoji="1" lang="en-US" sz="1400"/>
                        <a:t>Universal Credit </a:t>
                      </a:r>
                      <a:r>
                        <a:rPr altLang="en-US" dirty="0" kumimoji="1" lang="ja-JP" sz="1400"/>
                        <a:t>の場合）</a:t>
                      </a:r>
                      <a:endParaRPr altLang="ja-JP" dirty="0" kumimoji="1" lang="en-US" sz="1400"/>
                    </a:p>
                    <a:p>
                      <a:pPr indent="-285750" lvl="1" marL="742950">
                        <a:buFont charset="0" panose="020B0604020202020204" pitchFamily="34" typeface="Arial"/>
                        <a:buChar char="•"/>
                      </a:pPr>
                      <a:r>
                        <a:rPr altLang="ja-JP" dirty="0" kumimoji="1" lang="en-US" sz="1400"/>
                        <a:t>Monthly/Annual </a:t>
                      </a:r>
                      <a:r>
                        <a:rPr altLang="en-US" dirty="0" kumimoji="1" lang="ja-JP" sz="1400"/>
                        <a:t>の各最大クレジットを超過した場合は</a:t>
                      </a:r>
                      <a:r>
                        <a:rPr altLang="ja-JP" dirty="0" kumimoji="1" lang="en-US" sz="1400"/>
                        <a:t>Pay-as-you-go </a:t>
                      </a:r>
                      <a:r>
                        <a:rPr altLang="en-US" dirty="0" kumimoji="1" lang="ja-JP" sz="1400"/>
                        <a:t>のレートが適用</a:t>
                      </a:r>
                    </a:p>
                  </a:txBody>
                  <a:tcPr/>
                </a:tc>
                <a:extLst>
                  <a:ext uri="{0D108BD9-81ED-4DB2-BD59-A6C34878D82A}">
                    <a16:rowId xmlns:a16="http://schemas.microsoft.com/office/drawing/2014/main" val="2133291821"/>
                  </a:ext>
                </a:extLst>
              </a:tr>
            </a:tbl>
          </a:graphicData>
        </a:graphic>
      </p:graphicFrame>
      <p:graphicFrame>
        <p:nvGraphicFramePr>
          <p:cNvPr id="7" name="Table 6">
            <a:extLst>
              <a:ext uri="{FF2B5EF4-FFF2-40B4-BE49-F238E27FC236}">
                <a16:creationId xmlns:a16="http://schemas.microsoft.com/office/drawing/2014/main" id="{58FC000F-C8DC-421C-8A74-0D9E1F40E202}"/>
              </a:ext>
            </a:extLst>
          </p:cNvPr>
          <p:cNvGraphicFramePr>
            <a:graphicFrameLocks noGrp="1"/>
          </p:cNvGraphicFramePr>
          <p:nvPr>
            <p:extLst>
              <p:ext uri="{D42A27DB-BD31-4B8C-83A1-F6EECF244321}">
                <p14:modId xmlns:p14="http://schemas.microsoft.com/office/powerpoint/2010/main" val="2133910655"/>
              </p:ext>
            </p:extLst>
          </p:nvPr>
        </p:nvGraphicFramePr>
        <p:xfrm>
          <a:off x="3214092" y="2841104"/>
          <a:ext cx="3060341" cy="1554480"/>
        </p:xfrm>
        <a:graphic>
          <a:graphicData uri="http://schemas.openxmlformats.org/drawingml/2006/table">
            <a:tbl>
              <a:tblPr bandRow="1" firstCol="1" firstRow="1">
                <a:tableStyleId>{E8034E78-7F5D-4C2E-B375-FC64B27BC917}</a:tableStyleId>
              </a:tblPr>
              <a:tblGrid>
                <a:gridCol w="900101">
                  <a:extLst>
                    <a:ext uri="{9D8B030D-6E8A-4147-A177-3AD203B41FA5}">
                      <a16:colId xmlns:a16="http://schemas.microsoft.com/office/drawing/2014/main" val="2292603356"/>
                    </a:ext>
                  </a:extLst>
                </a:gridCol>
                <a:gridCol w="864096">
                  <a:extLst>
                    <a:ext uri="{9D8B030D-6E8A-4147-A177-3AD203B41FA5}">
                      <a16:colId xmlns:a16="http://schemas.microsoft.com/office/drawing/2014/main" val="4267817613"/>
                    </a:ext>
                  </a:extLst>
                </a:gridCol>
                <a:gridCol w="1296144">
                  <a:extLst>
                    <a:ext uri="{9D8B030D-6E8A-4147-A177-3AD203B41FA5}">
                      <a16:colId xmlns:a16="http://schemas.microsoft.com/office/drawing/2014/main" val="644397146"/>
                    </a:ext>
                  </a:extLst>
                </a:gridCol>
              </a:tblGrid>
              <a:tr h="205995">
                <a:tc>
                  <a:txBody>
                    <a:bodyPr/>
                    <a:lstStyle/>
                    <a:p>
                      <a:pPr algn="ctr"/>
                      <a:r>
                        <a:rPr altLang="en-US" dirty="0" kumimoji="1" lang="ja-JP" sz="1100"/>
                        <a:t>シェイプ</a:t>
                      </a:r>
                    </a:p>
                  </a:txBody>
                  <a:tcPr/>
                </a:tc>
                <a:tc>
                  <a:txBody>
                    <a:bodyPr/>
                    <a:lstStyle/>
                    <a:p>
                      <a:r>
                        <a:rPr altLang="ja-JP" dirty="0" kumimoji="1" lang="en-US" sz="1100"/>
                        <a:t>OCPU</a:t>
                      </a:r>
                      <a:endParaRPr altLang="en-US" dirty="0" kumimoji="1" lang="ja-JP" sz="1100"/>
                    </a:p>
                  </a:txBody>
                  <a:tcPr/>
                </a:tc>
                <a:tc>
                  <a:txBody>
                    <a:bodyPr/>
                    <a:lstStyle/>
                    <a:p>
                      <a:r>
                        <a:rPr altLang="en-US" dirty="0" kumimoji="1" lang="ja-JP" sz="1100"/>
                        <a:t>メモリー容量</a:t>
                      </a:r>
                    </a:p>
                  </a:txBody>
                  <a:tcPr/>
                </a:tc>
                <a:extLst>
                  <a:ext uri="{0D108BD9-81ED-4DB2-BD59-A6C34878D82A}">
                    <a16:rowId xmlns:a16="http://schemas.microsoft.com/office/drawing/2014/main" val="4232855596"/>
                  </a:ext>
                </a:extLst>
              </a:tr>
              <a:tr h="205995">
                <a:tc>
                  <a:txBody>
                    <a:bodyPr/>
                    <a:lstStyle/>
                    <a:p>
                      <a:pPr algn="ctr"/>
                      <a:r>
                        <a:rPr altLang="ja-JP" dirty="0" kumimoji="1" lang="en-US" sz="1100">
                          <a:solidFill>
                            <a:schemeClr val="tx1"/>
                          </a:solidFill>
                        </a:rPr>
                        <a:t>OC3</a:t>
                      </a:r>
                      <a:endParaRPr altLang="en-US" dirty="0" kumimoji="1" lang="ja-JP" sz="1100">
                        <a:solidFill>
                          <a:schemeClr val="tx1"/>
                        </a:solidFill>
                      </a:endParaRPr>
                    </a:p>
                  </a:txBody>
                  <a:tcPr/>
                </a:tc>
                <a:tc>
                  <a:txBody>
                    <a:bodyPr/>
                    <a:lstStyle/>
                    <a:p>
                      <a:r>
                        <a:rPr altLang="ja-JP" dirty="0" kumimoji="1" lang="en-US" sz="1100">
                          <a:solidFill>
                            <a:schemeClr val="tx1"/>
                          </a:solidFill>
                        </a:rPr>
                        <a:t>1 OCPU</a:t>
                      </a:r>
                      <a:endParaRPr altLang="en-US" dirty="0" kumimoji="1" lang="ja-JP" sz="1100">
                        <a:solidFill>
                          <a:schemeClr val="tx1"/>
                        </a:solidFill>
                      </a:endParaRPr>
                    </a:p>
                  </a:txBody>
                  <a:tcPr/>
                </a:tc>
                <a:tc>
                  <a:txBody>
                    <a:bodyPr/>
                    <a:lstStyle/>
                    <a:p>
                      <a:r>
                        <a:rPr altLang="ja-JP" dirty="0" kumimoji="1" lang="en-US" sz="1100">
                          <a:solidFill>
                            <a:schemeClr val="tx1"/>
                          </a:solidFill>
                        </a:rPr>
                        <a:t>7.5 GB</a:t>
                      </a:r>
                      <a:endParaRPr altLang="en-US" dirty="0" kumimoji="1" lang="ja-JP" sz="1100">
                        <a:solidFill>
                          <a:schemeClr val="tx1"/>
                        </a:solidFill>
                      </a:endParaRPr>
                    </a:p>
                  </a:txBody>
                  <a:tcPr/>
                </a:tc>
                <a:extLst>
                  <a:ext uri="{0D108BD9-81ED-4DB2-BD59-A6C34878D82A}">
                    <a16:rowId xmlns:a16="http://schemas.microsoft.com/office/drawing/2014/main" val="4207379868"/>
                  </a:ext>
                </a:extLst>
              </a:tr>
              <a:tr h="205995">
                <a:tc>
                  <a:txBody>
                    <a:bodyPr/>
                    <a:lstStyle/>
                    <a:p>
                      <a:pPr algn="ctr"/>
                      <a:r>
                        <a:rPr altLang="ja-JP" dirty="0" kumimoji="1" lang="en-US" sz="1100">
                          <a:solidFill>
                            <a:schemeClr val="tx1"/>
                          </a:solidFill>
                        </a:rPr>
                        <a:t>OC4</a:t>
                      </a:r>
                      <a:endParaRPr altLang="en-US" dirty="0" kumimoji="1" lang="ja-JP" sz="1100">
                        <a:solidFill>
                          <a:schemeClr val="tx1"/>
                        </a:solidFill>
                      </a:endParaRPr>
                    </a:p>
                  </a:txBody>
                  <a:tcPr/>
                </a:tc>
                <a:tc>
                  <a:txBody>
                    <a:bodyPr/>
                    <a:lstStyle/>
                    <a:p>
                      <a:r>
                        <a:rPr altLang="ja-JP" dirty="0" kumimoji="1" lang="en-US" sz="1100">
                          <a:solidFill>
                            <a:schemeClr val="tx1"/>
                          </a:solidFill>
                        </a:rPr>
                        <a:t>2 OCPU</a:t>
                      </a:r>
                      <a:endParaRPr altLang="en-US" dirty="0" kumimoji="1" lang="ja-JP" sz="1100">
                        <a:solidFill>
                          <a:schemeClr val="tx1"/>
                        </a:solidFill>
                      </a:endParaRPr>
                    </a:p>
                  </a:txBody>
                  <a:tcPr/>
                </a:tc>
                <a:tc>
                  <a:txBody>
                    <a:bodyPr/>
                    <a:lstStyle/>
                    <a:p>
                      <a:r>
                        <a:rPr altLang="ja-JP" dirty="0" kumimoji="1" lang="en-US" sz="1100">
                          <a:solidFill>
                            <a:schemeClr val="tx1"/>
                          </a:solidFill>
                        </a:rPr>
                        <a:t>15 GB</a:t>
                      </a:r>
                      <a:endParaRPr altLang="en-US" dirty="0" kumimoji="1" lang="ja-JP" sz="1100">
                        <a:solidFill>
                          <a:schemeClr val="tx1"/>
                        </a:solidFill>
                      </a:endParaRPr>
                    </a:p>
                  </a:txBody>
                  <a:tcPr/>
                </a:tc>
                <a:extLst>
                  <a:ext uri="{0D108BD9-81ED-4DB2-BD59-A6C34878D82A}">
                    <a16:rowId xmlns:a16="http://schemas.microsoft.com/office/drawing/2014/main" val="1862068758"/>
                  </a:ext>
                </a:extLst>
              </a:tr>
              <a:tr h="205995">
                <a:tc>
                  <a:txBody>
                    <a:bodyPr/>
                    <a:lstStyle/>
                    <a:p>
                      <a:pPr algn="ctr"/>
                      <a:r>
                        <a:rPr altLang="ja-JP" dirty="0" kumimoji="1" lang="en-US" sz="1100">
                          <a:solidFill>
                            <a:schemeClr val="tx1"/>
                          </a:solidFill>
                        </a:rPr>
                        <a:t>OC5</a:t>
                      </a:r>
                      <a:endParaRPr altLang="en-US" dirty="0" kumimoji="1" lang="ja-JP" sz="1100">
                        <a:solidFill>
                          <a:schemeClr val="tx1"/>
                        </a:solidFill>
                      </a:endParaRPr>
                    </a:p>
                  </a:txBody>
                  <a:tcPr/>
                </a:tc>
                <a:tc>
                  <a:txBody>
                    <a:bodyPr/>
                    <a:lstStyle/>
                    <a:p>
                      <a:r>
                        <a:rPr altLang="ja-JP" dirty="0" kumimoji="1" lang="en-US" sz="1100">
                          <a:solidFill>
                            <a:schemeClr val="tx1"/>
                          </a:solidFill>
                        </a:rPr>
                        <a:t>4 OCPU</a:t>
                      </a:r>
                      <a:endParaRPr altLang="en-US" dirty="0" kumimoji="1" lang="ja-JP" sz="1100">
                        <a:solidFill>
                          <a:schemeClr val="tx1"/>
                        </a:solidFill>
                      </a:endParaRPr>
                    </a:p>
                  </a:txBody>
                  <a:tcPr/>
                </a:tc>
                <a:tc>
                  <a:txBody>
                    <a:bodyPr/>
                    <a:lstStyle/>
                    <a:p>
                      <a:r>
                        <a:rPr altLang="ja-JP" dirty="0" kumimoji="1" lang="en-US" sz="1100">
                          <a:solidFill>
                            <a:schemeClr val="tx1"/>
                          </a:solidFill>
                        </a:rPr>
                        <a:t>30 GB</a:t>
                      </a:r>
                      <a:endParaRPr altLang="en-US" dirty="0" kumimoji="1" lang="ja-JP" sz="1100">
                        <a:solidFill>
                          <a:schemeClr val="tx1"/>
                        </a:solidFill>
                      </a:endParaRPr>
                    </a:p>
                  </a:txBody>
                  <a:tcPr/>
                </a:tc>
                <a:extLst>
                  <a:ext uri="{0D108BD9-81ED-4DB2-BD59-A6C34878D82A}">
                    <a16:rowId xmlns:a16="http://schemas.microsoft.com/office/drawing/2014/main" val="1186973728"/>
                  </a:ext>
                </a:extLst>
              </a:tr>
              <a:tr h="205995">
                <a:tc>
                  <a:txBody>
                    <a:bodyPr/>
                    <a:lstStyle/>
                    <a:p>
                      <a:pPr algn="ctr"/>
                      <a:r>
                        <a:rPr altLang="ja-JP" dirty="0" kumimoji="1" lang="en-US" sz="1100">
                          <a:solidFill>
                            <a:schemeClr val="tx1"/>
                          </a:solidFill>
                        </a:rPr>
                        <a:t>OC6</a:t>
                      </a:r>
                      <a:endParaRPr altLang="en-US" dirty="0" kumimoji="1" lang="ja-JP" sz="1100">
                        <a:solidFill>
                          <a:schemeClr val="tx1"/>
                        </a:solidFill>
                      </a:endParaRPr>
                    </a:p>
                  </a:txBody>
                  <a:tcPr/>
                </a:tc>
                <a:tc>
                  <a:txBody>
                    <a:bodyPr/>
                    <a:lstStyle/>
                    <a:p>
                      <a:r>
                        <a:rPr altLang="ja-JP" dirty="0" kumimoji="1" lang="en-US" sz="1100">
                          <a:solidFill>
                            <a:schemeClr val="tx1"/>
                          </a:solidFill>
                        </a:rPr>
                        <a:t>8 OCPU</a:t>
                      </a:r>
                      <a:endParaRPr altLang="en-US" dirty="0" kumimoji="1" lang="ja-JP" sz="1100">
                        <a:solidFill>
                          <a:schemeClr val="tx1"/>
                        </a:solidFill>
                      </a:endParaRPr>
                    </a:p>
                  </a:txBody>
                  <a:tcPr/>
                </a:tc>
                <a:tc>
                  <a:txBody>
                    <a:bodyPr/>
                    <a:lstStyle/>
                    <a:p>
                      <a:r>
                        <a:rPr altLang="ja-JP" dirty="0" kumimoji="1" lang="en-US" sz="1100">
                          <a:solidFill>
                            <a:schemeClr val="tx1"/>
                          </a:solidFill>
                        </a:rPr>
                        <a:t>60 GB</a:t>
                      </a:r>
                      <a:endParaRPr altLang="en-US" dirty="0" kumimoji="1" lang="ja-JP" sz="1100">
                        <a:solidFill>
                          <a:schemeClr val="tx1"/>
                        </a:solidFill>
                      </a:endParaRPr>
                    </a:p>
                  </a:txBody>
                  <a:tcPr/>
                </a:tc>
                <a:extLst>
                  <a:ext uri="{0D108BD9-81ED-4DB2-BD59-A6C34878D82A}">
                    <a16:rowId xmlns:a16="http://schemas.microsoft.com/office/drawing/2014/main" val="1100238878"/>
                  </a:ext>
                </a:extLst>
              </a:tr>
              <a:tr h="205995">
                <a:tc>
                  <a:txBody>
                    <a:bodyPr/>
                    <a:lstStyle/>
                    <a:p>
                      <a:pPr algn="ctr"/>
                      <a:r>
                        <a:rPr altLang="ja-JP" dirty="0" kumimoji="1" lang="en-US" sz="1100">
                          <a:solidFill>
                            <a:schemeClr val="tx1"/>
                          </a:solidFill>
                        </a:rPr>
                        <a:t>OC7</a:t>
                      </a:r>
                      <a:endParaRPr altLang="en-US" dirty="0" kumimoji="1" lang="ja-JP" sz="1100">
                        <a:solidFill>
                          <a:schemeClr val="tx1"/>
                        </a:solidFill>
                      </a:endParaRPr>
                    </a:p>
                  </a:txBody>
                  <a:tcPr/>
                </a:tc>
                <a:tc>
                  <a:txBody>
                    <a:bodyPr/>
                    <a:lstStyle/>
                    <a:p>
                      <a:r>
                        <a:rPr altLang="ja-JP" dirty="0" kumimoji="1" lang="en-US" sz="1100">
                          <a:solidFill>
                            <a:schemeClr val="tx1"/>
                          </a:solidFill>
                        </a:rPr>
                        <a:t>16 OCPU</a:t>
                      </a:r>
                      <a:endParaRPr altLang="en-US" dirty="0" kumimoji="1" lang="ja-JP" sz="1100">
                        <a:solidFill>
                          <a:schemeClr val="tx1"/>
                        </a:solidFill>
                      </a:endParaRPr>
                    </a:p>
                  </a:txBody>
                  <a:tcPr/>
                </a:tc>
                <a:tc>
                  <a:txBody>
                    <a:bodyPr/>
                    <a:lstStyle/>
                    <a:p>
                      <a:r>
                        <a:rPr altLang="ja-JP" dirty="0" kumimoji="1" lang="en-US" sz="1100">
                          <a:solidFill>
                            <a:schemeClr val="tx1"/>
                          </a:solidFill>
                        </a:rPr>
                        <a:t>120 GB</a:t>
                      </a:r>
                      <a:endParaRPr altLang="en-US" dirty="0" kumimoji="1" lang="ja-JP" sz="1100">
                        <a:solidFill>
                          <a:schemeClr val="tx1"/>
                        </a:solidFill>
                      </a:endParaRPr>
                    </a:p>
                  </a:txBody>
                  <a:tcPr/>
                </a:tc>
                <a:extLst>
                  <a:ext uri="{0D108BD9-81ED-4DB2-BD59-A6C34878D82A}">
                    <a16:rowId xmlns:a16="http://schemas.microsoft.com/office/drawing/2014/main" val="3400546456"/>
                  </a:ext>
                </a:extLst>
              </a:tr>
            </a:tbl>
          </a:graphicData>
        </a:graphic>
      </p:graphicFrame>
      <p:graphicFrame>
        <p:nvGraphicFramePr>
          <p:cNvPr id="8" name="Table 7">
            <a:extLst>
              <a:ext uri="{FF2B5EF4-FFF2-40B4-BE49-F238E27FC236}">
                <a16:creationId xmlns:a16="http://schemas.microsoft.com/office/drawing/2014/main" id="{0DE802A4-674F-41E0-8AAB-F0AEFE962820}"/>
              </a:ext>
            </a:extLst>
          </p:cNvPr>
          <p:cNvGraphicFramePr>
            <a:graphicFrameLocks noGrp="1"/>
          </p:cNvGraphicFramePr>
          <p:nvPr>
            <p:extLst>
              <p:ext uri="{D42A27DB-BD31-4B8C-83A1-F6EECF244321}">
                <p14:modId xmlns:p14="http://schemas.microsoft.com/office/powerpoint/2010/main" val="3618039063"/>
              </p:ext>
            </p:extLst>
          </p:nvPr>
        </p:nvGraphicFramePr>
        <p:xfrm>
          <a:off x="3243772" y="4641304"/>
          <a:ext cx="3060341" cy="1554480"/>
        </p:xfrm>
        <a:graphic>
          <a:graphicData uri="http://schemas.openxmlformats.org/drawingml/2006/table">
            <a:tbl>
              <a:tblPr bandRow="1" firstCol="1" firstRow="1">
                <a:tableStyleId>{E8034E78-7F5D-4C2E-B375-FC64B27BC917}</a:tableStyleId>
              </a:tblPr>
              <a:tblGrid>
                <a:gridCol w="900101">
                  <a:extLst>
                    <a:ext uri="{9D8B030D-6E8A-4147-A177-3AD203B41FA5}">
                      <a16:colId xmlns:a16="http://schemas.microsoft.com/office/drawing/2014/main" val="2292603356"/>
                    </a:ext>
                  </a:extLst>
                </a:gridCol>
                <a:gridCol w="864096">
                  <a:extLst>
                    <a:ext uri="{9D8B030D-6E8A-4147-A177-3AD203B41FA5}">
                      <a16:colId xmlns:a16="http://schemas.microsoft.com/office/drawing/2014/main" val="4267817613"/>
                    </a:ext>
                  </a:extLst>
                </a:gridCol>
                <a:gridCol w="1296144">
                  <a:extLst>
                    <a:ext uri="{9D8B030D-6E8A-4147-A177-3AD203B41FA5}">
                      <a16:colId xmlns:a16="http://schemas.microsoft.com/office/drawing/2014/main" val="644397146"/>
                    </a:ext>
                  </a:extLst>
                </a:gridCol>
              </a:tblGrid>
              <a:tr h="216024">
                <a:tc>
                  <a:txBody>
                    <a:bodyPr/>
                    <a:lstStyle/>
                    <a:p>
                      <a:pPr algn="ctr"/>
                      <a:r>
                        <a:rPr altLang="en-US" dirty="0" kumimoji="1" lang="ja-JP" sz="1100"/>
                        <a:t>シェイプ</a:t>
                      </a:r>
                    </a:p>
                  </a:txBody>
                  <a:tcPr/>
                </a:tc>
                <a:tc>
                  <a:txBody>
                    <a:bodyPr/>
                    <a:lstStyle/>
                    <a:p>
                      <a:r>
                        <a:rPr altLang="ja-JP" dirty="0" kumimoji="1" lang="en-US" sz="1100"/>
                        <a:t>OCPU</a:t>
                      </a:r>
                      <a:endParaRPr altLang="en-US" dirty="0" kumimoji="1" lang="ja-JP" sz="1100"/>
                    </a:p>
                  </a:txBody>
                  <a:tcPr/>
                </a:tc>
                <a:tc>
                  <a:txBody>
                    <a:bodyPr/>
                    <a:lstStyle/>
                    <a:p>
                      <a:r>
                        <a:rPr altLang="en-US" dirty="0" kumimoji="1" lang="ja-JP" sz="1100"/>
                        <a:t>メモリー容量</a:t>
                      </a:r>
                    </a:p>
                  </a:txBody>
                  <a:tcPr/>
                </a:tc>
                <a:extLst>
                  <a:ext uri="{0D108BD9-81ED-4DB2-BD59-A6C34878D82A}">
                    <a16:rowId xmlns:a16="http://schemas.microsoft.com/office/drawing/2014/main" val="4232855596"/>
                  </a:ext>
                </a:extLst>
              </a:tr>
              <a:tr h="216024">
                <a:tc>
                  <a:txBody>
                    <a:bodyPr/>
                    <a:lstStyle/>
                    <a:p>
                      <a:pPr algn="ctr"/>
                      <a:r>
                        <a:rPr altLang="ja-JP" dirty="0" kumimoji="1" lang="en-US" sz="1100">
                          <a:solidFill>
                            <a:schemeClr val="tx1"/>
                          </a:solidFill>
                        </a:rPr>
                        <a:t>OC1M</a:t>
                      </a:r>
                      <a:endParaRPr altLang="en-US" dirty="0" kumimoji="1" lang="ja-JP" sz="1100">
                        <a:solidFill>
                          <a:schemeClr val="tx1"/>
                        </a:solidFill>
                      </a:endParaRPr>
                    </a:p>
                  </a:txBody>
                  <a:tcPr/>
                </a:tc>
                <a:tc>
                  <a:txBody>
                    <a:bodyPr/>
                    <a:lstStyle/>
                    <a:p>
                      <a:r>
                        <a:rPr altLang="ja-JP" dirty="0" kumimoji="1" lang="en-US" sz="1100">
                          <a:solidFill>
                            <a:schemeClr val="tx1"/>
                          </a:solidFill>
                        </a:rPr>
                        <a:t>1 OCPU</a:t>
                      </a:r>
                      <a:endParaRPr altLang="en-US" dirty="0" kumimoji="1" lang="ja-JP" sz="1100">
                        <a:solidFill>
                          <a:schemeClr val="tx1"/>
                        </a:solidFill>
                      </a:endParaRPr>
                    </a:p>
                  </a:txBody>
                  <a:tcPr/>
                </a:tc>
                <a:tc>
                  <a:txBody>
                    <a:bodyPr/>
                    <a:lstStyle/>
                    <a:p>
                      <a:r>
                        <a:rPr altLang="ja-JP" dirty="0" kumimoji="1" lang="en-US" sz="1100">
                          <a:solidFill>
                            <a:schemeClr val="tx1"/>
                          </a:solidFill>
                        </a:rPr>
                        <a:t>15 GB</a:t>
                      </a:r>
                      <a:endParaRPr altLang="en-US" dirty="0" kumimoji="1" lang="ja-JP" sz="1100">
                        <a:solidFill>
                          <a:schemeClr val="tx1"/>
                        </a:solidFill>
                      </a:endParaRPr>
                    </a:p>
                  </a:txBody>
                  <a:tcPr/>
                </a:tc>
                <a:extLst>
                  <a:ext uri="{0D108BD9-81ED-4DB2-BD59-A6C34878D82A}">
                    <a16:rowId xmlns:a16="http://schemas.microsoft.com/office/drawing/2014/main" val="4207379868"/>
                  </a:ext>
                </a:extLst>
              </a:tr>
              <a:tr h="216024">
                <a:tc>
                  <a:txBody>
                    <a:bodyPr/>
                    <a:lstStyle/>
                    <a:p>
                      <a:pPr algn="ctr"/>
                      <a:r>
                        <a:rPr altLang="ja-JP" dirty="0" kumimoji="1" lang="en-US" sz="1100">
                          <a:solidFill>
                            <a:schemeClr val="tx1"/>
                          </a:solidFill>
                        </a:rPr>
                        <a:t>OC2M</a:t>
                      </a:r>
                      <a:endParaRPr altLang="en-US" dirty="0" kumimoji="1" lang="ja-JP" sz="1100">
                        <a:solidFill>
                          <a:schemeClr val="tx1"/>
                        </a:solidFill>
                      </a:endParaRPr>
                    </a:p>
                  </a:txBody>
                  <a:tcPr/>
                </a:tc>
                <a:tc>
                  <a:txBody>
                    <a:bodyPr/>
                    <a:lstStyle/>
                    <a:p>
                      <a:r>
                        <a:rPr altLang="ja-JP" dirty="0" kumimoji="1" lang="en-US" sz="1100">
                          <a:solidFill>
                            <a:schemeClr val="tx1"/>
                          </a:solidFill>
                        </a:rPr>
                        <a:t>2 OCPU</a:t>
                      </a:r>
                      <a:endParaRPr altLang="en-US" dirty="0" kumimoji="1" lang="ja-JP" sz="1100">
                        <a:solidFill>
                          <a:schemeClr val="tx1"/>
                        </a:solidFill>
                      </a:endParaRPr>
                    </a:p>
                  </a:txBody>
                  <a:tcPr/>
                </a:tc>
                <a:tc>
                  <a:txBody>
                    <a:bodyPr/>
                    <a:lstStyle/>
                    <a:p>
                      <a:r>
                        <a:rPr altLang="ja-JP" dirty="0" kumimoji="1" lang="en-US" sz="1100">
                          <a:solidFill>
                            <a:schemeClr val="tx1"/>
                          </a:solidFill>
                        </a:rPr>
                        <a:t>30 GB</a:t>
                      </a:r>
                      <a:endParaRPr altLang="en-US" dirty="0" kumimoji="1" lang="ja-JP" sz="1100">
                        <a:solidFill>
                          <a:schemeClr val="tx1"/>
                        </a:solidFill>
                      </a:endParaRPr>
                    </a:p>
                  </a:txBody>
                  <a:tcPr/>
                </a:tc>
                <a:extLst>
                  <a:ext uri="{0D108BD9-81ED-4DB2-BD59-A6C34878D82A}">
                    <a16:rowId xmlns:a16="http://schemas.microsoft.com/office/drawing/2014/main" val="1862068758"/>
                  </a:ext>
                </a:extLst>
              </a:tr>
              <a:tr h="216024">
                <a:tc>
                  <a:txBody>
                    <a:bodyPr/>
                    <a:lstStyle/>
                    <a:p>
                      <a:pPr algn="ctr"/>
                      <a:r>
                        <a:rPr altLang="ja-JP" dirty="0" kumimoji="1" lang="en-US" sz="1100">
                          <a:solidFill>
                            <a:schemeClr val="tx1"/>
                          </a:solidFill>
                        </a:rPr>
                        <a:t>OC3M</a:t>
                      </a:r>
                      <a:endParaRPr altLang="en-US" dirty="0" kumimoji="1" lang="ja-JP" sz="1100">
                        <a:solidFill>
                          <a:schemeClr val="tx1"/>
                        </a:solidFill>
                      </a:endParaRPr>
                    </a:p>
                  </a:txBody>
                  <a:tcPr/>
                </a:tc>
                <a:tc>
                  <a:txBody>
                    <a:bodyPr/>
                    <a:lstStyle/>
                    <a:p>
                      <a:r>
                        <a:rPr altLang="ja-JP" dirty="0" kumimoji="1" lang="en-US" sz="1100">
                          <a:solidFill>
                            <a:schemeClr val="tx1"/>
                          </a:solidFill>
                        </a:rPr>
                        <a:t>4 OCPU</a:t>
                      </a:r>
                      <a:endParaRPr altLang="en-US" dirty="0" kumimoji="1" lang="ja-JP" sz="1100">
                        <a:solidFill>
                          <a:schemeClr val="tx1"/>
                        </a:solidFill>
                      </a:endParaRPr>
                    </a:p>
                  </a:txBody>
                  <a:tcPr/>
                </a:tc>
                <a:tc>
                  <a:txBody>
                    <a:bodyPr/>
                    <a:lstStyle/>
                    <a:p>
                      <a:r>
                        <a:rPr altLang="ja-JP" dirty="0" kumimoji="1" lang="en-US" sz="1100">
                          <a:solidFill>
                            <a:schemeClr val="tx1"/>
                          </a:solidFill>
                        </a:rPr>
                        <a:t>60 GB</a:t>
                      </a:r>
                      <a:endParaRPr altLang="en-US" dirty="0" kumimoji="1" lang="ja-JP" sz="1100">
                        <a:solidFill>
                          <a:schemeClr val="tx1"/>
                        </a:solidFill>
                      </a:endParaRPr>
                    </a:p>
                  </a:txBody>
                  <a:tcPr/>
                </a:tc>
                <a:extLst>
                  <a:ext uri="{0D108BD9-81ED-4DB2-BD59-A6C34878D82A}">
                    <a16:rowId xmlns:a16="http://schemas.microsoft.com/office/drawing/2014/main" val="1186973728"/>
                  </a:ext>
                </a:extLst>
              </a:tr>
              <a:tr h="216024">
                <a:tc>
                  <a:txBody>
                    <a:bodyPr/>
                    <a:lstStyle/>
                    <a:p>
                      <a:pPr algn="ctr"/>
                      <a:r>
                        <a:rPr altLang="ja-JP" dirty="0" kumimoji="1" lang="en-US" sz="1100">
                          <a:solidFill>
                            <a:schemeClr val="tx1"/>
                          </a:solidFill>
                        </a:rPr>
                        <a:t>OC4M</a:t>
                      </a:r>
                      <a:endParaRPr altLang="en-US" dirty="0" kumimoji="1" lang="ja-JP" sz="1100">
                        <a:solidFill>
                          <a:schemeClr val="tx1"/>
                        </a:solidFill>
                      </a:endParaRPr>
                    </a:p>
                  </a:txBody>
                  <a:tcPr/>
                </a:tc>
                <a:tc>
                  <a:txBody>
                    <a:bodyPr/>
                    <a:lstStyle/>
                    <a:p>
                      <a:r>
                        <a:rPr altLang="ja-JP" dirty="0" kumimoji="1" lang="en-US" sz="1100">
                          <a:solidFill>
                            <a:schemeClr val="tx1"/>
                          </a:solidFill>
                        </a:rPr>
                        <a:t>8 OCPU</a:t>
                      </a:r>
                      <a:endParaRPr altLang="en-US" dirty="0" kumimoji="1" lang="ja-JP" sz="1100">
                        <a:solidFill>
                          <a:schemeClr val="tx1"/>
                        </a:solidFill>
                      </a:endParaRPr>
                    </a:p>
                  </a:txBody>
                  <a:tcPr/>
                </a:tc>
                <a:tc>
                  <a:txBody>
                    <a:bodyPr/>
                    <a:lstStyle/>
                    <a:p>
                      <a:r>
                        <a:rPr altLang="ja-JP" dirty="0" kumimoji="1" lang="en-US" sz="1100">
                          <a:solidFill>
                            <a:schemeClr val="tx1"/>
                          </a:solidFill>
                        </a:rPr>
                        <a:t>120 GB</a:t>
                      </a:r>
                      <a:endParaRPr altLang="en-US" dirty="0" kumimoji="1" lang="ja-JP" sz="1100">
                        <a:solidFill>
                          <a:schemeClr val="tx1"/>
                        </a:solidFill>
                      </a:endParaRPr>
                    </a:p>
                  </a:txBody>
                  <a:tcPr/>
                </a:tc>
                <a:extLst>
                  <a:ext uri="{0D108BD9-81ED-4DB2-BD59-A6C34878D82A}">
                    <a16:rowId xmlns:a16="http://schemas.microsoft.com/office/drawing/2014/main" val="1100238878"/>
                  </a:ext>
                </a:extLst>
              </a:tr>
              <a:tr h="216024">
                <a:tc>
                  <a:txBody>
                    <a:bodyPr/>
                    <a:lstStyle/>
                    <a:p>
                      <a:pPr algn="ctr"/>
                      <a:r>
                        <a:rPr altLang="ja-JP" dirty="0" kumimoji="1" lang="en-US" sz="1100">
                          <a:solidFill>
                            <a:schemeClr val="tx1"/>
                          </a:solidFill>
                        </a:rPr>
                        <a:t>OC5M</a:t>
                      </a:r>
                      <a:endParaRPr altLang="en-US" dirty="0" kumimoji="1" lang="ja-JP" sz="1100">
                        <a:solidFill>
                          <a:schemeClr val="tx1"/>
                        </a:solidFill>
                      </a:endParaRPr>
                    </a:p>
                  </a:txBody>
                  <a:tcPr/>
                </a:tc>
                <a:tc>
                  <a:txBody>
                    <a:bodyPr/>
                    <a:lstStyle/>
                    <a:p>
                      <a:r>
                        <a:rPr altLang="ja-JP" dirty="0" kumimoji="1" lang="en-US" sz="1100">
                          <a:solidFill>
                            <a:schemeClr val="tx1"/>
                          </a:solidFill>
                        </a:rPr>
                        <a:t>16 OCPU</a:t>
                      </a:r>
                      <a:endParaRPr altLang="en-US" dirty="0" kumimoji="1" lang="ja-JP" sz="1100">
                        <a:solidFill>
                          <a:schemeClr val="tx1"/>
                        </a:solidFill>
                      </a:endParaRPr>
                    </a:p>
                  </a:txBody>
                  <a:tcPr/>
                </a:tc>
                <a:tc>
                  <a:txBody>
                    <a:bodyPr/>
                    <a:lstStyle/>
                    <a:p>
                      <a:r>
                        <a:rPr altLang="ja-JP" dirty="0" kumimoji="1" lang="en-US" sz="1100">
                          <a:solidFill>
                            <a:schemeClr val="tx1"/>
                          </a:solidFill>
                        </a:rPr>
                        <a:t>240 GB</a:t>
                      </a:r>
                      <a:endParaRPr altLang="en-US" dirty="0" kumimoji="1" lang="ja-JP" sz="1100">
                        <a:solidFill>
                          <a:schemeClr val="tx1"/>
                        </a:solidFill>
                      </a:endParaRPr>
                    </a:p>
                  </a:txBody>
                  <a:tcPr/>
                </a:tc>
                <a:extLst>
                  <a:ext uri="{0D108BD9-81ED-4DB2-BD59-A6C34878D82A}">
                    <a16:rowId xmlns:a16="http://schemas.microsoft.com/office/drawing/2014/main" val="3578953508"/>
                  </a:ext>
                </a:extLst>
              </a:tr>
            </a:tbl>
          </a:graphicData>
        </a:graphic>
      </p:graphicFrame>
      <p:graphicFrame>
        <p:nvGraphicFramePr>
          <p:cNvPr id="9" name="Table 8">
            <a:extLst>
              <a:ext uri="{FF2B5EF4-FFF2-40B4-BE49-F238E27FC236}">
                <a16:creationId xmlns:a16="http://schemas.microsoft.com/office/drawing/2014/main" id="{4A956133-317B-49A4-B156-E684F0B50E2F}"/>
              </a:ext>
            </a:extLst>
          </p:cNvPr>
          <p:cNvGraphicFramePr>
            <a:graphicFrameLocks noGrp="1"/>
          </p:cNvGraphicFramePr>
          <p:nvPr>
            <p:extLst>
              <p:ext uri="{D42A27DB-BD31-4B8C-83A1-F6EECF244321}">
                <p14:modId xmlns:p14="http://schemas.microsoft.com/office/powerpoint/2010/main" val="2633901122"/>
              </p:ext>
            </p:extLst>
          </p:nvPr>
        </p:nvGraphicFramePr>
        <p:xfrm>
          <a:off x="7698094" y="3196504"/>
          <a:ext cx="3960441" cy="2133600"/>
        </p:xfrm>
        <a:graphic>
          <a:graphicData uri="http://schemas.openxmlformats.org/drawingml/2006/table">
            <a:tbl>
              <a:tblPr bandRow="1" firstCol="1" firstRow="1">
                <a:tableStyleId>{E8034E78-7F5D-4C2E-B375-FC64B27BC917}</a:tableStyleId>
              </a:tblPr>
              <a:tblGrid>
                <a:gridCol w="1502236">
                  <a:extLst>
                    <a:ext uri="{9D8B030D-6E8A-4147-A177-3AD203B41FA5}">
                      <a16:colId xmlns:a16="http://schemas.microsoft.com/office/drawing/2014/main" val="2292603356"/>
                    </a:ext>
                  </a:extLst>
                </a:gridCol>
                <a:gridCol w="614551">
                  <a:extLst>
                    <a:ext uri="{9D8B030D-6E8A-4147-A177-3AD203B41FA5}">
                      <a16:colId xmlns:a16="http://schemas.microsoft.com/office/drawing/2014/main" val="4267817613"/>
                    </a:ext>
                  </a:extLst>
                </a:gridCol>
                <a:gridCol w="1195581">
                  <a:extLst>
                    <a:ext uri="{9D8B030D-6E8A-4147-A177-3AD203B41FA5}">
                      <a16:colId xmlns:a16="http://schemas.microsoft.com/office/drawing/2014/main" val="644397146"/>
                    </a:ext>
                  </a:extLst>
                </a:gridCol>
                <a:gridCol w="648073">
                  <a:extLst>
                    <a:ext uri="{9D8B030D-6E8A-4147-A177-3AD203B41FA5}">
                      <a16:colId xmlns:a16="http://schemas.microsoft.com/office/drawing/2014/main" val="3948856238"/>
                    </a:ext>
                  </a:extLst>
                </a:gridCol>
              </a:tblGrid>
              <a:tr h="290398">
                <a:tc>
                  <a:txBody>
                    <a:bodyPr/>
                    <a:lstStyle/>
                    <a:p>
                      <a:pPr algn="ctr"/>
                      <a:r>
                        <a:rPr altLang="en-US" dirty="0" kumimoji="1" lang="ja-JP" sz="1400"/>
                        <a:t>シェイプ</a:t>
                      </a:r>
                    </a:p>
                  </a:txBody>
                  <a:tcPr/>
                </a:tc>
                <a:tc>
                  <a:txBody>
                    <a:bodyPr/>
                    <a:lstStyle/>
                    <a:p>
                      <a:r>
                        <a:rPr altLang="ja-JP" dirty="0" kumimoji="1" lang="en-US" sz="1400"/>
                        <a:t>OCPU</a:t>
                      </a:r>
                      <a:endParaRPr altLang="en-US" dirty="0" kumimoji="1" lang="ja-JP" sz="1400"/>
                    </a:p>
                  </a:txBody>
                  <a:tcPr/>
                </a:tc>
                <a:tc>
                  <a:txBody>
                    <a:bodyPr/>
                    <a:lstStyle/>
                    <a:p>
                      <a:r>
                        <a:rPr altLang="en-US" dirty="0" kumimoji="1" lang="ja-JP" sz="1400"/>
                        <a:t>メモリー</a:t>
                      </a:r>
                      <a:r>
                        <a:rPr altLang="ja-JP" dirty="0" kumimoji="1" lang="en-US" sz="1400"/>
                        <a:t>(GB)</a:t>
                      </a:r>
                      <a:endParaRPr altLang="en-US" dirty="0" kumimoji="1" lang="ja-JP" sz="1400"/>
                    </a:p>
                  </a:txBody>
                  <a:tcPr/>
                </a:tc>
                <a:tc>
                  <a:txBody>
                    <a:bodyPr/>
                    <a:lstStyle/>
                    <a:p>
                      <a:r>
                        <a:rPr altLang="ja-JP" dirty="0" kumimoji="1" lang="en-US" sz="1400"/>
                        <a:t>VNIC</a:t>
                      </a:r>
                      <a:endParaRPr altLang="en-US" dirty="0" kumimoji="1" lang="ja-JP" sz="1400"/>
                    </a:p>
                  </a:txBody>
                  <a:tcPr/>
                </a:tc>
                <a:extLst>
                  <a:ext uri="{0D108BD9-81ED-4DB2-BD59-A6C34878D82A}">
                    <a16:rowId xmlns:a16="http://schemas.microsoft.com/office/drawing/2014/main" val="4232855596"/>
                  </a:ext>
                </a:extLst>
              </a:tr>
              <a:tr h="290398">
                <a:tc>
                  <a:txBody>
                    <a:bodyPr/>
                    <a:lstStyle/>
                    <a:p>
                      <a:pPr algn="ctr"/>
                      <a:r>
                        <a:rPr altLang="ja-JP" dirty="0" kumimoji="1" lang="en-US" sz="1400">
                          <a:solidFill>
                            <a:schemeClr val="tx1"/>
                          </a:solidFill>
                        </a:rPr>
                        <a:t>VM.Standard1.1</a:t>
                      </a:r>
                      <a:endParaRPr altLang="en-US" dirty="0" kumimoji="1" lang="ja-JP" sz="1400">
                        <a:solidFill>
                          <a:schemeClr val="tx1"/>
                        </a:solidFill>
                      </a:endParaRPr>
                    </a:p>
                  </a:txBody>
                  <a:tcPr/>
                </a:tc>
                <a:tc>
                  <a:txBody>
                    <a:bodyPr/>
                    <a:lstStyle/>
                    <a:p>
                      <a:r>
                        <a:rPr altLang="ja-JP" dirty="0" kumimoji="1" lang="en-US" sz="1400">
                          <a:solidFill>
                            <a:schemeClr val="tx1"/>
                          </a:solidFill>
                        </a:rPr>
                        <a:t>1</a:t>
                      </a:r>
                      <a:endParaRPr altLang="en-US" dirty="0" kumimoji="1" lang="ja-JP" sz="1400">
                        <a:solidFill>
                          <a:schemeClr val="tx1"/>
                        </a:solidFill>
                      </a:endParaRPr>
                    </a:p>
                  </a:txBody>
                  <a:tcPr/>
                </a:tc>
                <a:tc>
                  <a:txBody>
                    <a:bodyPr/>
                    <a:lstStyle/>
                    <a:p>
                      <a:r>
                        <a:rPr altLang="ja-JP" dirty="0" kumimoji="1" lang="en-US" sz="1400">
                          <a:solidFill>
                            <a:schemeClr val="tx1"/>
                          </a:solidFill>
                        </a:rPr>
                        <a:t>7</a:t>
                      </a:r>
                      <a:endParaRPr altLang="en-US" dirty="0" kumimoji="1" lang="ja-JP" sz="1400">
                        <a:solidFill>
                          <a:schemeClr val="tx1"/>
                        </a:solidFill>
                      </a:endParaRPr>
                    </a:p>
                  </a:txBody>
                  <a:tcPr/>
                </a:tc>
                <a:tc>
                  <a:txBody>
                    <a:bodyPr/>
                    <a:lstStyle/>
                    <a:p>
                      <a:r>
                        <a:rPr altLang="ja-JP" dirty="0" kumimoji="1" lang="en-US" sz="1400">
                          <a:solidFill>
                            <a:schemeClr val="tx1"/>
                          </a:solidFill>
                        </a:rPr>
                        <a:t>2</a:t>
                      </a:r>
                      <a:endParaRPr altLang="en-US" dirty="0" kumimoji="1" lang="ja-JP" sz="1400">
                        <a:solidFill>
                          <a:schemeClr val="tx1"/>
                        </a:solidFill>
                      </a:endParaRPr>
                    </a:p>
                  </a:txBody>
                  <a:tcPr/>
                </a:tc>
                <a:extLst>
                  <a:ext uri="{0D108BD9-81ED-4DB2-BD59-A6C34878D82A}">
                    <a16:rowId xmlns:a16="http://schemas.microsoft.com/office/drawing/2014/main" val="537140432"/>
                  </a:ext>
                </a:extLst>
              </a:tr>
              <a:tr h="290398">
                <a:tc>
                  <a:txBody>
                    <a:bodyPr/>
                    <a:lstStyle/>
                    <a:p>
                      <a:pPr algn="ctr"/>
                      <a:r>
                        <a:rPr altLang="ja-JP" dirty="0" kumimoji="1" lang="en-US" sz="1400">
                          <a:solidFill>
                            <a:schemeClr val="tx1"/>
                          </a:solidFill>
                        </a:rPr>
                        <a:t>VM.Standard1.2</a:t>
                      </a:r>
                      <a:endParaRPr altLang="en-US" dirty="0" kumimoji="1" lang="ja-JP" sz="1400">
                        <a:solidFill>
                          <a:schemeClr val="tx1"/>
                        </a:solidFill>
                      </a:endParaRPr>
                    </a:p>
                  </a:txBody>
                  <a:tcPr/>
                </a:tc>
                <a:tc>
                  <a:txBody>
                    <a:bodyPr/>
                    <a:lstStyle/>
                    <a:p>
                      <a:r>
                        <a:rPr altLang="ja-JP" dirty="0" kumimoji="1" lang="en-US" sz="1400">
                          <a:solidFill>
                            <a:schemeClr val="tx1"/>
                          </a:solidFill>
                        </a:rPr>
                        <a:t>2</a:t>
                      </a:r>
                      <a:endParaRPr altLang="en-US" dirty="0" kumimoji="1" lang="ja-JP" sz="1400">
                        <a:solidFill>
                          <a:schemeClr val="tx1"/>
                        </a:solidFill>
                      </a:endParaRPr>
                    </a:p>
                  </a:txBody>
                  <a:tcPr/>
                </a:tc>
                <a:tc>
                  <a:txBody>
                    <a:bodyPr/>
                    <a:lstStyle/>
                    <a:p>
                      <a:r>
                        <a:rPr altLang="ja-JP" dirty="0" kumimoji="1" lang="en-US" sz="1400">
                          <a:solidFill>
                            <a:schemeClr val="tx1"/>
                          </a:solidFill>
                        </a:rPr>
                        <a:t>14</a:t>
                      </a:r>
                      <a:endParaRPr altLang="en-US" dirty="0" kumimoji="1" lang="ja-JP" sz="1400">
                        <a:solidFill>
                          <a:schemeClr val="tx1"/>
                        </a:solidFill>
                      </a:endParaRPr>
                    </a:p>
                  </a:txBody>
                  <a:tcPr/>
                </a:tc>
                <a:tc>
                  <a:txBody>
                    <a:bodyPr/>
                    <a:lstStyle/>
                    <a:p>
                      <a:r>
                        <a:rPr altLang="ja-JP" dirty="0" kumimoji="1" lang="en-US" sz="1400">
                          <a:solidFill>
                            <a:schemeClr val="tx1"/>
                          </a:solidFill>
                        </a:rPr>
                        <a:t>2</a:t>
                      </a:r>
                      <a:endParaRPr altLang="en-US" dirty="0" kumimoji="1" lang="ja-JP" sz="1400">
                        <a:solidFill>
                          <a:schemeClr val="tx1"/>
                        </a:solidFill>
                      </a:endParaRPr>
                    </a:p>
                  </a:txBody>
                  <a:tcPr/>
                </a:tc>
                <a:extLst>
                  <a:ext uri="{0D108BD9-81ED-4DB2-BD59-A6C34878D82A}">
                    <a16:rowId xmlns:a16="http://schemas.microsoft.com/office/drawing/2014/main" val="2309437380"/>
                  </a:ext>
                </a:extLst>
              </a:tr>
              <a:tr h="290398">
                <a:tc>
                  <a:txBody>
                    <a:bodyPr/>
                    <a:lstStyle/>
                    <a:p>
                      <a:pPr algn="ctr"/>
                      <a:r>
                        <a:rPr altLang="ja-JP" dirty="0" kumimoji="1" lang="en-US" sz="1400">
                          <a:solidFill>
                            <a:schemeClr val="tx1"/>
                          </a:solidFill>
                        </a:rPr>
                        <a:t>VM.Standard1.4</a:t>
                      </a:r>
                      <a:endParaRPr altLang="en-US" dirty="0" kumimoji="1" lang="ja-JP" sz="1400">
                        <a:solidFill>
                          <a:schemeClr val="tx1"/>
                        </a:solidFill>
                      </a:endParaRPr>
                    </a:p>
                  </a:txBody>
                  <a:tcPr/>
                </a:tc>
                <a:tc>
                  <a:txBody>
                    <a:bodyPr/>
                    <a:lstStyle/>
                    <a:p>
                      <a:r>
                        <a:rPr altLang="ja-JP" dirty="0" kumimoji="1" lang="en-US" sz="1400">
                          <a:solidFill>
                            <a:schemeClr val="tx1"/>
                          </a:solidFill>
                        </a:rPr>
                        <a:t>4</a:t>
                      </a:r>
                      <a:endParaRPr altLang="en-US" dirty="0" kumimoji="1" lang="ja-JP" sz="1400">
                        <a:solidFill>
                          <a:schemeClr val="tx1"/>
                        </a:solidFill>
                      </a:endParaRPr>
                    </a:p>
                  </a:txBody>
                  <a:tcPr/>
                </a:tc>
                <a:tc>
                  <a:txBody>
                    <a:bodyPr/>
                    <a:lstStyle/>
                    <a:p>
                      <a:r>
                        <a:rPr altLang="ja-JP" dirty="0" kumimoji="1" lang="en-US" sz="1400">
                          <a:solidFill>
                            <a:schemeClr val="tx1"/>
                          </a:solidFill>
                        </a:rPr>
                        <a:t>28</a:t>
                      </a:r>
                      <a:endParaRPr altLang="en-US" dirty="0" kumimoji="1" lang="ja-JP" sz="1400">
                        <a:solidFill>
                          <a:schemeClr val="tx1"/>
                        </a:solidFill>
                      </a:endParaRPr>
                    </a:p>
                  </a:txBody>
                  <a:tcPr/>
                </a:tc>
                <a:tc>
                  <a:txBody>
                    <a:bodyPr/>
                    <a:lstStyle/>
                    <a:p>
                      <a:r>
                        <a:rPr altLang="ja-JP" dirty="0" kumimoji="1" lang="en-US" sz="1400">
                          <a:solidFill>
                            <a:schemeClr val="tx1"/>
                          </a:solidFill>
                        </a:rPr>
                        <a:t>2</a:t>
                      </a:r>
                      <a:endParaRPr altLang="en-US" dirty="0" kumimoji="1" lang="ja-JP" sz="1400">
                        <a:solidFill>
                          <a:schemeClr val="tx1"/>
                        </a:solidFill>
                      </a:endParaRPr>
                    </a:p>
                  </a:txBody>
                  <a:tcPr/>
                </a:tc>
                <a:extLst>
                  <a:ext uri="{0D108BD9-81ED-4DB2-BD59-A6C34878D82A}">
                    <a16:rowId xmlns:a16="http://schemas.microsoft.com/office/drawing/2014/main" val="4263283922"/>
                  </a:ext>
                </a:extLst>
              </a:tr>
              <a:tr h="290398">
                <a:tc>
                  <a:txBody>
                    <a:bodyPr/>
                    <a:lstStyle/>
                    <a:p>
                      <a:pPr algn="ctr"/>
                      <a:r>
                        <a:rPr altLang="ja-JP" dirty="0" kumimoji="1" lang="en-US" sz="1400">
                          <a:solidFill>
                            <a:schemeClr val="tx1"/>
                          </a:solidFill>
                        </a:rPr>
                        <a:t>VM.Standard1.8</a:t>
                      </a:r>
                      <a:endParaRPr altLang="en-US" dirty="0" kumimoji="1" lang="ja-JP" sz="1400">
                        <a:solidFill>
                          <a:schemeClr val="tx1"/>
                        </a:solidFill>
                      </a:endParaRPr>
                    </a:p>
                  </a:txBody>
                  <a:tcPr/>
                </a:tc>
                <a:tc>
                  <a:txBody>
                    <a:bodyPr/>
                    <a:lstStyle/>
                    <a:p>
                      <a:r>
                        <a:rPr altLang="ja-JP" dirty="0" kumimoji="1" lang="en-US" sz="1400">
                          <a:solidFill>
                            <a:schemeClr val="tx1"/>
                          </a:solidFill>
                        </a:rPr>
                        <a:t>8</a:t>
                      </a:r>
                      <a:endParaRPr altLang="en-US" dirty="0" kumimoji="1" lang="ja-JP" sz="1400">
                        <a:solidFill>
                          <a:schemeClr val="tx1"/>
                        </a:solidFill>
                      </a:endParaRPr>
                    </a:p>
                  </a:txBody>
                  <a:tcPr/>
                </a:tc>
                <a:tc>
                  <a:txBody>
                    <a:bodyPr/>
                    <a:lstStyle/>
                    <a:p>
                      <a:r>
                        <a:rPr altLang="ja-JP" dirty="0" kumimoji="1" lang="en-US" sz="1400">
                          <a:solidFill>
                            <a:schemeClr val="tx1"/>
                          </a:solidFill>
                        </a:rPr>
                        <a:t>56</a:t>
                      </a:r>
                      <a:endParaRPr altLang="en-US" dirty="0" kumimoji="1" lang="ja-JP" sz="1400">
                        <a:solidFill>
                          <a:schemeClr val="tx1"/>
                        </a:solidFill>
                      </a:endParaRPr>
                    </a:p>
                  </a:txBody>
                  <a:tcPr/>
                </a:tc>
                <a:tc>
                  <a:txBody>
                    <a:bodyPr/>
                    <a:lstStyle/>
                    <a:p>
                      <a:r>
                        <a:rPr altLang="ja-JP" dirty="0" kumimoji="1" lang="en-US" sz="1400">
                          <a:solidFill>
                            <a:schemeClr val="tx1"/>
                          </a:solidFill>
                        </a:rPr>
                        <a:t>4</a:t>
                      </a:r>
                      <a:endParaRPr altLang="en-US" dirty="0" kumimoji="1" lang="ja-JP" sz="1400">
                        <a:solidFill>
                          <a:schemeClr val="tx1"/>
                        </a:solidFill>
                      </a:endParaRPr>
                    </a:p>
                  </a:txBody>
                  <a:tcPr/>
                </a:tc>
                <a:extLst>
                  <a:ext uri="{0D108BD9-81ED-4DB2-BD59-A6C34878D82A}">
                    <a16:rowId xmlns:a16="http://schemas.microsoft.com/office/drawing/2014/main" val="3738000298"/>
                  </a:ext>
                </a:extLst>
              </a:tr>
              <a:tr h="290398">
                <a:tc>
                  <a:txBody>
                    <a:bodyPr/>
                    <a:lstStyle/>
                    <a:p>
                      <a:pPr algn="ctr"/>
                      <a:r>
                        <a:rPr altLang="ja-JP" dirty="0" kumimoji="1" lang="en-US" sz="1400">
                          <a:solidFill>
                            <a:schemeClr val="tx1"/>
                          </a:solidFill>
                        </a:rPr>
                        <a:t>VM.Standard1.16</a:t>
                      </a:r>
                      <a:endParaRPr altLang="en-US" dirty="0" kumimoji="1" lang="ja-JP" sz="1400">
                        <a:solidFill>
                          <a:schemeClr val="tx1"/>
                        </a:solidFill>
                      </a:endParaRPr>
                    </a:p>
                  </a:txBody>
                  <a:tcPr/>
                </a:tc>
                <a:tc>
                  <a:txBody>
                    <a:bodyPr/>
                    <a:lstStyle/>
                    <a:p>
                      <a:r>
                        <a:rPr altLang="ja-JP" dirty="0" kumimoji="1" lang="en-US" sz="1400">
                          <a:solidFill>
                            <a:schemeClr val="tx1"/>
                          </a:solidFill>
                        </a:rPr>
                        <a:t>16</a:t>
                      </a:r>
                      <a:endParaRPr altLang="en-US" dirty="0" kumimoji="1" lang="ja-JP" sz="1400">
                        <a:solidFill>
                          <a:schemeClr val="tx1"/>
                        </a:solidFill>
                      </a:endParaRPr>
                    </a:p>
                  </a:txBody>
                  <a:tcPr/>
                </a:tc>
                <a:tc>
                  <a:txBody>
                    <a:bodyPr/>
                    <a:lstStyle/>
                    <a:p>
                      <a:r>
                        <a:rPr altLang="ja-JP" dirty="0" kumimoji="1" lang="en-US" sz="1400">
                          <a:solidFill>
                            <a:schemeClr val="tx1"/>
                          </a:solidFill>
                        </a:rPr>
                        <a:t>112</a:t>
                      </a:r>
                      <a:endParaRPr altLang="en-US" dirty="0" kumimoji="1" lang="ja-JP" sz="1400">
                        <a:solidFill>
                          <a:schemeClr val="tx1"/>
                        </a:solidFill>
                      </a:endParaRPr>
                    </a:p>
                  </a:txBody>
                  <a:tcPr/>
                </a:tc>
                <a:tc>
                  <a:txBody>
                    <a:bodyPr/>
                    <a:lstStyle/>
                    <a:p>
                      <a:r>
                        <a:rPr altLang="ja-JP" dirty="0" kumimoji="1" lang="en-US" sz="1400">
                          <a:solidFill>
                            <a:schemeClr val="tx1"/>
                          </a:solidFill>
                        </a:rPr>
                        <a:t>8</a:t>
                      </a:r>
                      <a:endParaRPr altLang="en-US" dirty="0" kumimoji="1" lang="ja-JP" sz="1400">
                        <a:solidFill>
                          <a:schemeClr val="tx1"/>
                        </a:solidFill>
                      </a:endParaRPr>
                    </a:p>
                  </a:txBody>
                  <a:tcPr/>
                </a:tc>
                <a:extLst>
                  <a:ext uri="{0D108BD9-81ED-4DB2-BD59-A6C34878D82A}">
                    <a16:rowId xmlns:a16="http://schemas.microsoft.com/office/drawing/2014/main" val="2711021838"/>
                  </a:ext>
                </a:extLst>
              </a:tr>
              <a:tr h="290398">
                <a:tc>
                  <a:txBody>
                    <a:bodyPr/>
                    <a:lstStyle/>
                    <a:p>
                      <a:pPr algn="ctr"/>
                      <a:r>
                        <a:rPr altLang="ja-JP" dirty="0" kumimoji="1" lang="en-US" sz="1400">
                          <a:solidFill>
                            <a:schemeClr val="tx1"/>
                          </a:solidFill>
                        </a:rPr>
                        <a:t>BM.Standard1.36</a:t>
                      </a:r>
                      <a:endParaRPr altLang="en-US" dirty="0" kumimoji="1" lang="ja-JP" sz="1400">
                        <a:solidFill>
                          <a:schemeClr val="tx1"/>
                        </a:solidFill>
                      </a:endParaRPr>
                    </a:p>
                  </a:txBody>
                  <a:tcPr/>
                </a:tc>
                <a:tc>
                  <a:txBody>
                    <a:bodyPr/>
                    <a:lstStyle/>
                    <a:p>
                      <a:r>
                        <a:rPr altLang="ja-JP" dirty="0" kumimoji="1" lang="en-US" sz="1400">
                          <a:solidFill>
                            <a:schemeClr val="tx1"/>
                          </a:solidFill>
                        </a:rPr>
                        <a:t>36</a:t>
                      </a:r>
                      <a:endParaRPr altLang="en-US" dirty="0" kumimoji="1" lang="ja-JP" sz="1400">
                        <a:solidFill>
                          <a:schemeClr val="tx1"/>
                        </a:solidFill>
                      </a:endParaRPr>
                    </a:p>
                  </a:txBody>
                  <a:tcPr/>
                </a:tc>
                <a:tc>
                  <a:txBody>
                    <a:bodyPr/>
                    <a:lstStyle/>
                    <a:p>
                      <a:r>
                        <a:rPr altLang="ja-JP" dirty="0" kumimoji="1" lang="en-US" sz="1400">
                          <a:solidFill>
                            <a:schemeClr val="tx1"/>
                          </a:solidFill>
                        </a:rPr>
                        <a:t>256</a:t>
                      </a:r>
                      <a:endParaRPr altLang="en-US" dirty="0" kumimoji="1" lang="ja-JP" sz="1400">
                        <a:solidFill>
                          <a:schemeClr val="tx1"/>
                        </a:solidFill>
                      </a:endParaRPr>
                    </a:p>
                  </a:txBody>
                  <a:tcPr/>
                </a:tc>
                <a:tc>
                  <a:txBody>
                    <a:bodyPr/>
                    <a:lstStyle/>
                    <a:p>
                      <a:r>
                        <a:rPr altLang="ja-JP" dirty="0" kumimoji="1" lang="en-US" sz="1400">
                          <a:solidFill>
                            <a:schemeClr val="tx1"/>
                          </a:solidFill>
                        </a:rPr>
                        <a:t>16</a:t>
                      </a:r>
                      <a:endParaRPr altLang="en-US" dirty="0" kumimoji="1" lang="ja-JP" sz="1400">
                        <a:solidFill>
                          <a:schemeClr val="tx1"/>
                        </a:solidFill>
                      </a:endParaRPr>
                    </a:p>
                  </a:txBody>
                  <a:tcPr/>
                </a:tc>
                <a:extLst>
                  <a:ext uri="{0D108BD9-81ED-4DB2-BD59-A6C34878D82A}">
                    <a16:rowId xmlns:a16="http://schemas.microsoft.com/office/drawing/2014/main" val="4207379868"/>
                  </a:ext>
                </a:extLst>
              </a:tr>
            </a:tbl>
          </a:graphicData>
        </a:graphic>
      </p:graphicFrame>
    </p:spTree>
    <p:extLst>
      <p:ext uri="{BB962C8B-B14F-4D97-AF65-F5344CB8AC3E}">
        <p14:creationId xmlns:p14="http://schemas.microsoft.com/office/powerpoint/2010/main" val="52961508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66</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a:t>
            </a:r>
          </a:p>
        </p:txBody>
      </p:sp>
      <p:sp>
        <p:nvSpPr>
          <p:cNvPr id="4" name="Title 3"/>
          <p:cNvSpPr>
            <a:spLocks noGrp="1"/>
          </p:cNvSpPr>
          <p:nvPr>
            <p:ph type="title"/>
          </p:nvPr>
        </p:nvSpPr>
        <p:spPr/>
        <p:txBody>
          <a:bodyPr/>
          <a:lstStyle/>
          <a:p>
            <a:r>
              <a:rPr altLang="en-US" dirty="0" lang="ja-JP"/>
              <a:t>インスタンス作成ウィザード：　サービス詳細画面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2141493062"/>
              </p:ext>
            </p:extLst>
          </p:nvPr>
        </p:nvGraphicFramePr>
        <p:xfrm>
          <a:off x="327660" y="1717040"/>
          <a:ext cx="11536680" cy="415036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370840">
                <a:tc>
                  <a:txBody>
                    <a:bodyPr/>
                    <a:lstStyle/>
                    <a:p>
                      <a:r>
                        <a:rPr altLang="ja-JP" dirty="0" kumimoji="1" lang="en-US" sz="1400"/>
                        <a:t>SSH </a:t>
                      </a:r>
                      <a:r>
                        <a:rPr altLang="en-US" dirty="0" kumimoji="1" lang="ja-JP" sz="1400"/>
                        <a:t>公開鍵</a:t>
                      </a:r>
                    </a:p>
                  </a:txBody>
                  <a:tcPr/>
                </a:tc>
                <a:tc>
                  <a:txBody>
                    <a:bodyPr/>
                    <a:lstStyle/>
                    <a:p>
                      <a:pPr indent="0" lvl="0" marL="0">
                        <a:buFont charset="0" panose="020B0604020202020204" pitchFamily="34" typeface="Arial"/>
                        <a:buNone/>
                      </a:pPr>
                      <a:r>
                        <a:rPr altLang="ja-JP" dirty="0" kumimoji="1" lang="en-US" sz="1400"/>
                        <a:t>JCS </a:t>
                      </a:r>
                      <a:r>
                        <a:rPr altLang="en-US" dirty="0" kumimoji="1" lang="ja-JP" sz="1400"/>
                        <a:t>インスタンスへの接続次認証に使用する</a:t>
                      </a:r>
                      <a:r>
                        <a:rPr altLang="ja-JP" dirty="0" kumimoji="1" lang="en-US" sz="1400"/>
                        <a:t>SSH</a:t>
                      </a:r>
                      <a:r>
                        <a:rPr altLang="en-US" dirty="0" kumimoji="1" lang="ja-JP" sz="1400"/>
                        <a:t>公開鍵</a:t>
                      </a:r>
                      <a:endParaRPr altLang="ja-JP" dirty="0" kumimoji="1" lang="en-US" sz="1400"/>
                    </a:p>
                  </a:txBody>
                  <a:tcPr/>
                </a:tc>
                <a:tc>
                  <a:txBody>
                    <a:bodyPr/>
                    <a:lstStyle/>
                    <a:p>
                      <a:pPr indent="-285750" marL="285750">
                        <a:buFont charset="0" panose="020B0604020202020204" pitchFamily="34" typeface="Arial"/>
                        <a:buChar char="•"/>
                      </a:pPr>
                      <a:r>
                        <a:rPr altLang="en-US" dirty="0" kumimoji="1" lang="ja-JP" sz="1400"/>
                        <a:t>以下の方法で設定</a:t>
                      </a:r>
                      <a:endParaRPr altLang="ja-JP" dirty="0" kumimoji="1" lang="en-US" sz="1400"/>
                    </a:p>
                    <a:p>
                      <a:pPr indent="-285750" lvl="1" marL="742950">
                        <a:buFont charset="0" panose="020B0604020202020204" pitchFamily="34" typeface="Arial"/>
                        <a:buChar char="•"/>
                      </a:pPr>
                      <a:r>
                        <a:rPr altLang="en-US" dirty="0" kumimoji="1" lang="ja-JP" sz="1400"/>
                        <a:t>「キーファイル」のアップロード</a:t>
                      </a:r>
                      <a:endParaRPr altLang="ja-JP" dirty="0" kumimoji="1" lang="en-US" sz="1400"/>
                    </a:p>
                    <a:p>
                      <a:pPr indent="-285750" lvl="1" marL="742950">
                        <a:buFont charset="0" panose="020B0604020202020204" pitchFamily="34" typeface="Arial"/>
                        <a:buChar char="•"/>
                      </a:pPr>
                      <a:r>
                        <a:rPr altLang="en-US" dirty="0" kumimoji="1" lang="ja-JP" sz="1400"/>
                        <a:t>「キー値」の貼り付け</a:t>
                      </a:r>
                      <a:endParaRPr altLang="ja-JP" dirty="0" kumimoji="1" lang="en-US" sz="1400"/>
                    </a:p>
                    <a:p>
                      <a:pPr indent="-285750" lvl="1" marL="742950">
                        <a:buFont charset="0" panose="020B0604020202020204" pitchFamily="34" typeface="Arial"/>
                        <a:buChar char="•"/>
                      </a:pPr>
                      <a:r>
                        <a:rPr altLang="en-US" dirty="0" kumimoji="1" lang="ja-JP" sz="1400"/>
                        <a:t>「新規鍵の作成」</a:t>
                      </a:r>
                      <a:r>
                        <a:rPr altLang="ja-JP" dirty="0" kumimoji="1" lang="en-US" sz="1400"/>
                        <a:t/>
                      </a:r>
                      <a:br>
                        <a:rPr altLang="ja-JP" dirty="0" kumimoji="1" lang="en-US" sz="1400"/>
                      </a:br>
                      <a:r>
                        <a:rPr altLang="en-US" dirty="0" kumimoji="1" lang="ja-JP" sz="1400"/>
                        <a:t>作成後はダウンロードした鍵ペアを利用</a:t>
                      </a:r>
                    </a:p>
                  </a:txBody>
                  <a:tcPr/>
                </a:tc>
                <a:extLst>
                  <a:ext uri="{0D108BD9-81ED-4DB2-BD59-A6C34878D82A}">
                    <a16:rowId xmlns:a16="http://schemas.microsoft.com/office/drawing/2014/main" val="2133291821"/>
                  </a:ext>
                </a:extLst>
              </a:tr>
              <a:tr h="370840">
                <a:tc>
                  <a:txBody>
                    <a:bodyPr/>
                    <a:lstStyle/>
                    <a:p>
                      <a:r>
                        <a:rPr altLang="en-US" dirty="0" kumimoji="1" lang="ja-JP" sz="1400"/>
                        <a:t>クラスタ・サイズ</a:t>
                      </a:r>
                    </a:p>
                  </a:txBody>
                  <a:tcPr/>
                </a:tc>
                <a:tc>
                  <a:txBody>
                    <a:bodyPr/>
                    <a:lstStyle/>
                    <a:p>
                      <a:r>
                        <a:rPr altLang="ja-JP" dirty="0" kumimoji="1" lang="en-US" sz="1400"/>
                        <a:t>WebLogic</a:t>
                      </a:r>
                      <a:r>
                        <a:rPr altLang="en-US" dirty="0" kumimoji="1" lang="ja-JP" sz="1400"/>
                        <a:t> クラスタメンバの数</a:t>
                      </a:r>
                      <a:endParaRPr altLang="ja-JP" dirty="0" kumimoji="1" lang="en-US" sz="1400"/>
                    </a:p>
                    <a:p>
                      <a:pPr indent="-285750" marL="285750">
                        <a:buFont charset="0" panose="020B0604020202020204" pitchFamily="34" typeface="Arial"/>
                        <a:buChar char="•"/>
                      </a:pPr>
                      <a:r>
                        <a:rPr altLang="ja-JP" dirty="0" kumimoji="1" lang="en-US" sz="1400"/>
                        <a:t>1</a:t>
                      </a:r>
                      <a:r>
                        <a:rPr altLang="en-US" dirty="0" kumimoji="1" lang="ja-JP" sz="1400"/>
                        <a:t>　（シングルノードクラスタ、管理サーバの</a:t>
                      </a:r>
                      <a:r>
                        <a:rPr altLang="ja-JP" dirty="0" kumimoji="1" lang="en-US" sz="1400"/>
                        <a:t>VM</a:t>
                      </a:r>
                      <a:r>
                        <a:rPr altLang="en-US" dirty="0" kumimoji="1" lang="ja-JP" sz="1400"/>
                        <a:t>と共存）</a:t>
                      </a:r>
                      <a:endParaRPr altLang="ja-JP" dirty="0" kumimoji="1" lang="en-US" sz="1400"/>
                    </a:p>
                    <a:p>
                      <a:pPr indent="-285750" marL="285750">
                        <a:buFont charset="0" panose="020B0604020202020204" pitchFamily="34" typeface="Arial"/>
                        <a:buChar char="•"/>
                      </a:pPr>
                      <a:r>
                        <a:rPr altLang="ja-JP" dirty="0" kumimoji="1" lang="en-US" sz="1400"/>
                        <a:t>2</a:t>
                      </a:r>
                      <a:r>
                        <a:rPr altLang="en-US" dirty="0" kumimoji="1" lang="ja-JP" sz="1400"/>
                        <a:t>　（管理サーバの</a:t>
                      </a:r>
                      <a:r>
                        <a:rPr altLang="ja-JP" dirty="0" kumimoji="1" lang="en-US" sz="1400"/>
                        <a:t>VM</a:t>
                      </a:r>
                      <a:r>
                        <a:rPr altLang="en-US" dirty="0" kumimoji="1" lang="ja-JP" sz="1400"/>
                        <a:t>と別の</a:t>
                      </a:r>
                      <a:r>
                        <a:rPr altLang="ja-JP" dirty="0" kumimoji="1" lang="en-US" sz="1400"/>
                        <a:t>1VM</a:t>
                      </a:r>
                      <a:r>
                        <a:rPr altLang="en-US" dirty="0" kumimoji="1" lang="ja-JP" sz="1400"/>
                        <a:t>で構成）</a:t>
                      </a:r>
                      <a:endParaRPr altLang="ja-JP" dirty="0" kumimoji="1" lang="en-US" sz="1400"/>
                    </a:p>
                    <a:p>
                      <a:pPr indent="-285750" marL="285750">
                        <a:buFont charset="0" panose="020B0604020202020204" pitchFamily="34" typeface="Arial"/>
                        <a:buChar char="•"/>
                      </a:pPr>
                      <a:r>
                        <a:rPr altLang="ja-JP" dirty="0" kumimoji="1" lang="en-US" sz="1400"/>
                        <a:t>4</a:t>
                      </a:r>
                      <a:r>
                        <a:rPr altLang="en-US" dirty="0" kumimoji="1" lang="ja-JP" sz="1400"/>
                        <a:t>　（管理サーバの</a:t>
                      </a:r>
                      <a:r>
                        <a:rPr altLang="ja-JP" dirty="0" kumimoji="1" lang="en-US" sz="1400"/>
                        <a:t>VM</a:t>
                      </a:r>
                      <a:r>
                        <a:rPr altLang="en-US" dirty="0" kumimoji="1" lang="ja-JP" sz="1400"/>
                        <a:t>と別の</a:t>
                      </a:r>
                      <a:r>
                        <a:rPr altLang="ja-JP" dirty="0" kumimoji="1" lang="en-US" sz="1400"/>
                        <a:t>3VM</a:t>
                      </a:r>
                      <a:r>
                        <a:rPr altLang="en-US" dirty="0" kumimoji="1" lang="ja-JP" sz="1400"/>
                        <a:t>で構成）</a:t>
                      </a:r>
                      <a:endParaRPr altLang="ja-JP" dirty="0" kumimoji="1" lang="en-US" sz="1400"/>
                    </a:p>
                  </a:txBody>
                  <a:tcPr/>
                </a:tc>
                <a:tc>
                  <a:txBody>
                    <a:bodyPr/>
                    <a:lstStyle/>
                    <a:p>
                      <a:pPr indent="-285750" marL="285750">
                        <a:buFont charset="0" panose="020B0604020202020204" pitchFamily="34" typeface="Arial"/>
                        <a:buChar char="•"/>
                      </a:pPr>
                      <a:r>
                        <a:rPr altLang="en-US" dirty="0" kumimoji="1" lang="ja-JP" sz="1400"/>
                        <a:t>インスタンスのプロビジョニング後にクラスタメンバのスケール・アウト可能</a:t>
                      </a:r>
                    </a:p>
                  </a:txBody>
                  <a:tcPr/>
                </a:tc>
                <a:extLst>
                  <a:ext uri="{0D108BD9-81ED-4DB2-BD59-A6C34878D82A}">
                    <a16:rowId xmlns:a16="http://schemas.microsoft.com/office/drawing/2014/main" val="72996626"/>
                  </a:ext>
                </a:extLst>
              </a:tr>
              <a:tr h="370840">
                <a:tc>
                  <a:txBody>
                    <a:bodyPr/>
                    <a:lstStyle/>
                    <a:p>
                      <a:r>
                        <a:rPr altLang="en-US" dirty="0" kumimoji="1" lang="ja-JP" sz="1400"/>
                        <a:t>予約された</a:t>
                      </a:r>
                      <a:r>
                        <a:rPr altLang="ja-JP" dirty="0" kumimoji="1" lang="en-US" sz="1400"/>
                        <a:t>IP</a:t>
                      </a:r>
                    </a:p>
                  </a:txBody>
                  <a:tcPr/>
                </a:tc>
                <a:tc>
                  <a:txBody>
                    <a:bodyPr/>
                    <a:lstStyle/>
                    <a:p>
                      <a:r>
                        <a:rPr altLang="en-US" dirty="0" kumimoji="1" lang="ja-JP" sz="1400"/>
                        <a:t>（リージョンを選択している場合）</a:t>
                      </a:r>
                      <a:endParaRPr altLang="ja-JP" dirty="0" kumimoji="1" lang="en-US" sz="1400"/>
                    </a:p>
                    <a:p>
                      <a:r>
                        <a:rPr altLang="en-US" dirty="0" kumimoji="1" lang="ja-JP" sz="1400"/>
                        <a:t>予約済みの</a:t>
                      </a:r>
                      <a:r>
                        <a:rPr altLang="ja-JP" dirty="0" kumimoji="1" lang="en-US" sz="1400"/>
                        <a:t>IP</a:t>
                      </a:r>
                      <a:r>
                        <a:rPr altLang="en-US" dirty="0" kumimoji="1" lang="ja-JP" sz="1400"/>
                        <a:t>アドレスの選択、又は</a:t>
                      </a:r>
                      <a:endParaRPr altLang="ja-JP" dirty="0" kumimoji="1" lang="en-US" sz="1400"/>
                    </a:p>
                    <a:p>
                      <a:r>
                        <a:rPr altLang="en-US" dirty="0" kumimoji="1" lang="ja-JP" sz="1400"/>
                        <a:t>デフォルト値を自動的に割り当て</a:t>
                      </a:r>
                      <a:endParaRPr altLang="ja-JP" dirty="0" kumimoji="1" lang="en-US" sz="1400"/>
                    </a:p>
                    <a:p>
                      <a:endParaRPr altLang="en-US" dirty="0" kumimoji="1" lang="ja-JP" sz="1400"/>
                    </a:p>
                  </a:txBody>
                  <a:tcPr/>
                </a:tc>
                <a:tc>
                  <a:txBody>
                    <a:bodyPr/>
                    <a:lstStyle/>
                    <a:p>
                      <a:r>
                        <a:rPr altLang="en-US" dirty="0" kumimoji="1" lang="ja-JP" sz="1400"/>
                        <a:t>予約された</a:t>
                      </a:r>
                      <a:r>
                        <a:rPr altLang="ja-JP" dirty="0" kumimoji="1" lang="en-US" sz="1400"/>
                        <a:t>IP</a:t>
                      </a:r>
                      <a:r>
                        <a:rPr altLang="en-US" dirty="0" kumimoji="1" lang="ja-JP" sz="1400"/>
                        <a:t>がない場合は、歯車アイコンから</a:t>
                      </a:r>
                      <a:r>
                        <a:rPr altLang="ja-JP" dirty="0" kumimoji="1" lang="en-US" sz="1400"/>
                        <a:t>IP</a:t>
                      </a:r>
                      <a:r>
                        <a:rPr altLang="en-US" dirty="0" kumimoji="1" lang="ja-JP" sz="1400"/>
                        <a:t>予約を行う</a:t>
                      </a:r>
                    </a:p>
                  </a:txBody>
                  <a:tcPr/>
                </a:tc>
                <a:extLst>
                  <a:ext uri="{0D108BD9-81ED-4DB2-BD59-A6C34878D82A}">
                    <a16:rowId xmlns:a16="http://schemas.microsoft.com/office/drawing/2014/main" val="2292516633"/>
                  </a:ext>
                </a:extLst>
              </a:tr>
              <a:tr h="370840">
                <a:tc>
                  <a:txBody>
                    <a:bodyPr/>
                    <a:lstStyle/>
                    <a:p>
                      <a:endParaRPr altLang="en-US" dirty="0" kumimoji="1" lang="ja-JP" sz="1400"/>
                    </a:p>
                  </a:txBody>
                  <a:tcPr/>
                </a:tc>
                <a:tc>
                  <a:txBody>
                    <a:bodyPr/>
                    <a:lstStyle/>
                    <a:p>
                      <a:r>
                        <a:rPr altLang="en-US" dirty="0" kumimoji="1" lang="ja-JP" sz="1400"/>
                        <a:t>（</a:t>
                      </a:r>
                      <a:r>
                        <a:rPr altLang="ja-JP" dirty="0" kumimoji="1" lang="en-US" sz="1400"/>
                        <a:t>Exadata CS </a:t>
                      </a:r>
                      <a:r>
                        <a:rPr altLang="en-US" dirty="0" kumimoji="1" lang="ja-JP" sz="1400"/>
                        <a:t>を使用する場合）</a:t>
                      </a:r>
                      <a:endParaRPr altLang="ja-JP" dirty="0" kumimoji="1" lang="en-US" sz="1400"/>
                    </a:p>
                    <a:p>
                      <a:r>
                        <a:rPr altLang="en-US" dirty="0" kumimoji="1" lang="ja-JP" sz="1400"/>
                        <a:t>事前に予約した</a:t>
                      </a:r>
                      <a:r>
                        <a:rPr altLang="ja-JP" dirty="0" kumimoji="1" lang="en-US" sz="1400"/>
                        <a:t>IP</a:t>
                      </a:r>
                      <a:r>
                        <a:rPr altLang="en-US" dirty="0" kumimoji="1" lang="ja-JP" sz="1400"/>
                        <a:t>アドレスを各インスタンスノードに割り当てる</a:t>
                      </a:r>
                      <a:endParaRPr altLang="ja-JP" dirty="0" kumimoji="1" lang="en-US" sz="1400"/>
                    </a:p>
                    <a:p>
                      <a:endParaRPr altLang="en-US" dirty="0" kumimoji="1" lang="ja-JP" sz="1400"/>
                    </a:p>
                  </a:txBody>
                  <a:tcPr/>
                </a:tc>
                <a:tc>
                  <a:txBody>
                    <a:bodyPr/>
                    <a:lstStyle/>
                    <a:p>
                      <a:pPr indent="-285750" lvl="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396342541"/>
                  </a:ext>
                </a:extLst>
              </a:tr>
            </a:tbl>
          </a:graphicData>
        </a:graphic>
      </p:graphicFrame>
    </p:spTree>
    <p:extLst>
      <p:ext uri="{BB962C8B-B14F-4D97-AF65-F5344CB8AC3E}">
        <p14:creationId xmlns:p14="http://schemas.microsoft.com/office/powerpoint/2010/main" val="94473859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67</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　</a:t>
            </a:r>
            <a:r>
              <a:rPr altLang="ja-JP" dirty="0" lang="en-US"/>
              <a:t>WebLogic Server</a:t>
            </a:r>
            <a:r>
              <a:rPr altLang="en-US" dirty="0" lang="ja-JP"/>
              <a:t>アクセス</a:t>
            </a:r>
          </a:p>
        </p:txBody>
      </p:sp>
      <p:sp>
        <p:nvSpPr>
          <p:cNvPr id="4" name="Title 3"/>
          <p:cNvSpPr>
            <a:spLocks noGrp="1"/>
          </p:cNvSpPr>
          <p:nvPr>
            <p:ph type="title"/>
          </p:nvPr>
        </p:nvSpPr>
        <p:spPr/>
        <p:txBody>
          <a:bodyPr/>
          <a:lstStyle/>
          <a:p>
            <a:r>
              <a:rPr altLang="en-US" dirty="0" lang="ja-JP"/>
              <a:t>インスタンス作成ウィザード：　サービス詳細画面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3034294558"/>
              </p:ext>
            </p:extLst>
          </p:nvPr>
        </p:nvGraphicFramePr>
        <p:xfrm>
          <a:off x="327660" y="1717040"/>
          <a:ext cx="11536680" cy="332740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370840">
                <a:tc>
                  <a:txBody>
                    <a:bodyPr/>
                    <a:lstStyle/>
                    <a:p>
                      <a:r>
                        <a:rPr altLang="en-US" dirty="0" kumimoji="1" lang="ja-JP" sz="1400"/>
                        <a:t>ローカル管理者の</a:t>
                      </a:r>
                      <a:r>
                        <a:rPr altLang="ja-JP" dirty="0" kumimoji="1" lang="en-US" sz="1400"/>
                        <a:t/>
                      </a:r>
                      <a:br>
                        <a:rPr altLang="ja-JP" dirty="0" kumimoji="1" lang="en-US" sz="1400"/>
                      </a:br>
                      <a:r>
                        <a:rPr altLang="en-US" dirty="0" kumimoji="1" lang="ja-JP" sz="1400"/>
                        <a:t>ユーザー名</a:t>
                      </a:r>
                    </a:p>
                  </a:txBody>
                  <a:tcPr/>
                </a:tc>
                <a:tc>
                  <a:txBody>
                    <a:bodyPr/>
                    <a:lstStyle/>
                    <a:p>
                      <a:pPr indent="0" lvl="0" marL="0">
                        <a:buFont charset="0" panose="020B0604020202020204" pitchFamily="34" typeface="Arial"/>
                        <a:buNone/>
                      </a:pPr>
                      <a:r>
                        <a:rPr altLang="ja-JP" dirty="0" kumimoji="1" lang="en-US" sz="1400"/>
                        <a:t>WebLogic</a:t>
                      </a:r>
                      <a:r>
                        <a:rPr altLang="en-US" dirty="0" kumimoji="1" lang="ja-JP" sz="1400"/>
                        <a:t>管理者のユーザー名</a:t>
                      </a:r>
                      <a:endParaRPr altLang="ja-JP" dirty="0" kumimoji="1" lang="en-US" sz="1400"/>
                    </a:p>
                  </a:txBody>
                  <a:tcPr/>
                </a:tc>
                <a:tc>
                  <a:txBody>
                    <a:bodyPr/>
                    <a:lstStyle/>
                    <a:p>
                      <a:pPr indent="-285750" marL="285750">
                        <a:buFont charset="0" panose="020B0604020202020204" pitchFamily="34" typeface="Arial"/>
                        <a:buChar char="•"/>
                      </a:pPr>
                      <a:r>
                        <a:rPr altLang="ja-JP" dirty="0" kumimoji="1" lang="en-US" sz="1400"/>
                        <a:t>8</a:t>
                      </a:r>
                      <a:r>
                        <a:rPr altLang="en-US" dirty="0" kumimoji="1" lang="ja-JP" sz="1400"/>
                        <a:t>文字以上</a:t>
                      </a:r>
                      <a:r>
                        <a:rPr altLang="ja-JP" dirty="0" kumimoji="1" lang="en-US" sz="1400"/>
                        <a:t>128</a:t>
                      </a:r>
                      <a:r>
                        <a:rPr altLang="en-US" dirty="0" kumimoji="1" lang="ja-JP" sz="1400"/>
                        <a:t>文字以下の長さが必要</a:t>
                      </a:r>
                      <a:endParaRPr altLang="ja-JP" dirty="0" kumimoji="1" lang="en-US" sz="1400"/>
                    </a:p>
                    <a:p>
                      <a:pPr indent="-285750" marL="285750">
                        <a:buFont charset="0" panose="020B0604020202020204" pitchFamily="34" typeface="Arial"/>
                        <a:buChar char="•"/>
                      </a:pPr>
                      <a:r>
                        <a:rPr altLang="en-US" dirty="0" kumimoji="1" lang="ja-JP" sz="1400"/>
                        <a:t>以下の文字を含めることはできない</a:t>
                      </a:r>
                      <a:endParaRPr altLang="ja-JP" dirty="0" kumimoji="1" lang="en-US" sz="1400"/>
                    </a:p>
                    <a:p>
                      <a:pPr indent="-285750" lvl="1" marL="742950">
                        <a:buFont charset="0" panose="020B0604020202020204" pitchFamily="34" typeface="Arial"/>
                        <a:buChar char="•"/>
                      </a:pPr>
                      <a:r>
                        <a:rPr altLang="en-US" dirty="0" kumimoji="1" lang="ja-JP" sz="1400"/>
                        <a:t>タブ</a:t>
                      </a:r>
                      <a:endParaRPr altLang="ja-JP" dirty="0" kumimoji="1" lang="en-US" sz="1400"/>
                    </a:p>
                    <a:p>
                      <a:pPr indent="-285750" lvl="1" marL="742950">
                        <a:buFont charset="0" panose="020B0604020202020204" pitchFamily="34" typeface="Arial"/>
                        <a:buChar char="•"/>
                      </a:pPr>
                      <a:r>
                        <a:rPr altLang="en-US" dirty="0" kumimoji="1" lang="ja-JP" sz="1400"/>
                        <a:t>大括弧 </a:t>
                      </a:r>
                      <a:r>
                        <a:rPr altLang="ja-JP" dirty="0" kumimoji="1" lang="en-US" sz="1400"/>
                        <a:t>/ </a:t>
                      </a:r>
                      <a:r>
                        <a:rPr altLang="en-US" dirty="0" kumimoji="1" lang="ja-JP" sz="1400"/>
                        <a:t>丸括弧</a:t>
                      </a:r>
                      <a:endParaRPr altLang="ja-JP" dirty="0" kumimoji="1" lang="en-US" sz="1400"/>
                    </a:p>
                    <a:p>
                      <a:pPr indent="-285750" lvl="1" marL="742950">
                        <a:buFont charset="0" panose="020B0604020202020204" pitchFamily="34" typeface="Arial"/>
                        <a:buChar char="•"/>
                      </a:pPr>
                      <a:r>
                        <a:rPr altLang="en-US" dirty="0" kumimoji="1" lang="ja-JP" sz="1400"/>
                        <a:t>左右山カッコ</a:t>
                      </a:r>
                      <a:r>
                        <a:rPr altLang="ja-JP" dirty="0" kumimoji="1" lang="en-US" sz="1400"/>
                        <a:t>(&lt;)</a:t>
                      </a:r>
                      <a:r>
                        <a:rPr altLang="en-US" dirty="0" kumimoji="1" lang="ja-JP" sz="1400"/>
                        <a:t> </a:t>
                      </a:r>
                      <a:r>
                        <a:rPr altLang="ja-JP" dirty="0" kumimoji="1" lang="en-US" sz="1400"/>
                        <a:t>(&gt;)</a:t>
                      </a:r>
                      <a:r>
                        <a:rPr altLang="en-US" dirty="0" kumimoji="1" lang="ja-JP" sz="1400"/>
                        <a:t> </a:t>
                      </a:r>
                      <a:r>
                        <a:rPr altLang="ja-JP" dirty="0" kumimoji="1" lang="en-US" sz="1400"/>
                        <a:t>/ </a:t>
                      </a:r>
                      <a:r>
                        <a:rPr altLang="en-US" dirty="0" kumimoji="1" lang="ja-JP" sz="1400"/>
                        <a:t>アンパサンド </a:t>
                      </a:r>
                      <a:r>
                        <a:rPr altLang="ja-JP" dirty="0" kumimoji="1" lang="en-US" sz="1400"/>
                        <a:t>(&amp;)</a:t>
                      </a:r>
                      <a:r>
                        <a:rPr altLang="en-US" dirty="0" kumimoji="1" lang="ja-JP" sz="1400"/>
                        <a:t> </a:t>
                      </a:r>
                      <a:r>
                        <a:rPr altLang="ja-JP" dirty="0" kumimoji="1" lang="en-US" sz="1400"/>
                        <a:t>/ </a:t>
                      </a:r>
                      <a:br>
                        <a:rPr altLang="ja-JP" dirty="0" kumimoji="1" lang="en-US" sz="1400"/>
                      </a:br>
                      <a:r>
                        <a:rPr altLang="en-US" dirty="0" kumimoji="1" lang="ja-JP" sz="1400"/>
                        <a:t>ハッシュ記号</a:t>
                      </a:r>
                      <a:r>
                        <a:rPr altLang="ja-JP" dirty="0" kumimoji="1" lang="en-US" sz="1400"/>
                        <a:t>(#)</a:t>
                      </a:r>
                      <a:r>
                        <a:rPr altLang="en-US" dirty="0" kumimoji="1" lang="ja-JP" sz="1400"/>
                        <a:t> </a:t>
                      </a:r>
                      <a:r>
                        <a:rPr altLang="ja-JP" dirty="0" kumimoji="1" lang="en-US" sz="1400"/>
                        <a:t>/ </a:t>
                      </a:r>
                      <a:r>
                        <a:rPr altLang="en-US" dirty="0" kumimoji="1" lang="ja-JP" sz="1400"/>
                        <a:t>パイプ記号</a:t>
                      </a:r>
                      <a:r>
                        <a:rPr altLang="ja-JP" dirty="0" kumimoji="1" lang="en-US" sz="1400"/>
                        <a:t>(|)</a:t>
                      </a:r>
                      <a:r>
                        <a:rPr altLang="en-US" dirty="0" kumimoji="1" lang="ja-JP" sz="1400"/>
                        <a:t> </a:t>
                      </a:r>
                      <a:r>
                        <a:rPr altLang="ja-JP" dirty="0" kumimoji="1" lang="en-US" sz="1400"/>
                        <a:t>/ </a:t>
                      </a:r>
                      <a:r>
                        <a:rPr altLang="en-US" dirty="0" kumimoji="1" lang="ja-JP" sz="1400"/>
                        <a:t>疑問符</a:t>
                      </a:r>
                      <a:r>
                        <a:rPr altLang="ja-JP" dirty="0" kumimoji="1" lang="en-US" sz="1400"/>
                        <a:t>(?)</a:t>
                      </a:r>
                      <a:r>
                        <a:rPr altLang="en-US" dirty="0" kumimoji="1" lang="ja-JP" sz="1400"/>
                        <a:t> </a:t>
                      </a:r>
                    </a:p>
                  </a:txBody>
                  <a:tcPr/>
                </a:tc>
                <a:extLst>
                  <a:ext uri="{0D108BD9-81ED-4DB2-BD59-A6C34878D82A}">
                    <a16:rowId xmlns:a16="http://schemas.microsoft.com/office/drawing/2014/main" val="2133291821"/>
                  </a:ext>
                </a:extLst>
              </a:tr>
              <a:tr h="370840">
                <a:tc>
                  <a:txBody>
                    <a:bodyPr/>
                    <a:lstStyle/>
                    <a:p>
                      <a:r>
                        <a:rPr altLang="en-US" dirty="0" kumimoji="1" lang="ja-JP" sz="1400"/>
                        <a:t>パスワード</a:t>
                      </a:r>
                    </a:p>
                  </a:txBody>
                  <a:tcPr/>
                </a:tc>
                <a:tc>
                  <a:txBody>
                    <a:bodyPr/>
                    <a:lstStyle/>
                    <a:p>
                      <a:r>
                        <a:rPr altLang="ja-JP" dirty="0" kumimoji="1" lang="en-US" sz="1400"/>
                        <a:t>WebLogic</a:t>
                      </a:r>
                      <a:r>
                        <a:rPr altLang="en-US" dirty="0" kumimoji="1" lang="ja-JP" sz="1400"/>
                        <a:t>管理者のパスワード</a:t>
                      </a:r>
                      <a:endParaRPr altLang="ja-JP" dirty="0" kumimoji="1" lang="en-US" sz="1400"/>
                    </a:p>
                  </a:txBody>
                  <a:tcPr/>
                </a:tc>
                <a:tc>
                  <a:txBody>
                    <a:bodyPr/>
                    <a:lstStyle/>
                    <a:p>
                      <a:pPr indent="-285750" marL="285750">
                        <a:buFont charset="0" panose="020B0604020202020204" pitchFamily="34" typeface="Arial"/>
                        <a:buChar char="•"/>
                      </a:pPr>
                      <a:r>
                        <a:rPr altLang="ja-JP" dirty="0" kumimoji="1" lang="en-US" sz="1400"/>
                        <a:t>8</a:t>
                      </a:r>
                      <a:r>
                        <a:rPr altLang="en-US" dirty="0" kumimoji="1" lang="ja-JP" sz="1400"/>
                        <a:t>文字から</a:t>
                      </a:r>
                      <a:r>
                        <a:rPr altLang="ja-JP" dirty="0" kumimoji="1" lang="en-US" sz="1400"/>
                        <a:t>30</a:t>
                      </a:r>
                      <a:r>
                        <a:rPr altLang="en-US" dirty="0" kumimoji="1" lang="ja-JP" sz="1400"/>
                        <a:t>文字の長さ</a:t>
                      </a:r>
                      <a:endParaRPr altLang="ja-JP" dirty="0" kumimoji="1" lang="en-US" sz="1400"/>
                    </a:p>
                    <a:p>
                      <a:pPr indent="-285750" lvl="0" marL="285750">
                        <a:buFont charset="0" panose="020B0604020202020204" pitchFamily="34" typeface="Arial"/>
                        <a:buChar char="•"/>
                      </a:pPr>
                      <a:r>
                        <a:rPr altLang="en-US" dirty="0" kumimoji="1" lang="ja-JP" sz="1400"/>
                        <a:t>以下の文字を含む必要がある</a:t>
                      </a:r>
                      <a:endParaRPr altLang="ja-JP" dirty="0" kumimoji="1" lang="en-US" sz="1400"/>
                    </a:p>
                    <a:p>
                      <a:pPr indent="-285750" lvl="1" marL="742950">
                        <a:buFont charset="0" panose="020B0604020202020204" pitchFamily="34" typeface="Arial"/>
                        <a:buChar char="•"/>
                      </a:pPr>
                      <a:r>
                        <a:rPr altLang="ja-JP" dirty="0" kumimoji="1" lang="en-US" sz="1400"/>
                        <a:t>1</a:t>
                      </a:r>
                      <a:r>
                        <a:rPr altLang="en-US" dirty="0" kumimoji="1" lang="ja-JP" sz="1400"/>
                        <a:t>つの大文字</a:t>
                      </a:r>
                      <a:endParaRPr altLang="ja-JP" dirty="0" kumimoji="1" lang="en-US" sz="1400"/>
                    </a:p>
                    <a:p>
                      <a:pPr indent="-285750" lvl="1" marL="742950">
                        <a:buFont charset="0" panose="020B0604020202020204" pitchFamily="34" typeface="Arial"/>
                        <a:buChar char="•"/>
                      </a:pPr>
                      <a:r>
                        <a:rPr altLang="ja-JP" dirty="0" lang="en-US" sz="1400"/>
                        <a:t>1</a:t>
                      </a:r>
                      <a:r>
                        <a:rPr altLang="en-US" dirty="0" lang="ja-JP" sz="1400"/>
                        <a:t>つの小文字</a:t>
                      </a:r>
                      <a:endParaRPr altLang="ja-JP" dirty="0" lang="en-US" sz="1400"/>
                    </a:p>
                    <a:p>
                      <a:pPr indent="-285750" lvl="1" marL="742950">
                        <a:buFont charset="0" panose="020B0604020202020204" pitchFamily="34" typeface="Arial"/>
                        <a:buChar char="•"/>
                      </a:pPr>
                      <a:r>
                        <a:rPr altLang="ja-JP" dirty="0" lang="en-US" sz="1400"/>
                        <a:t>1</a:t>
                      </a:r>
                      <a:r>
                        <a:rPr altLang="en-US" dirty="0" lang="ja-JP" sz="1400"/>
                        <a:t>つの数字</a:t>
                      </a:r>
                      <a:endParaRPr altLang="ja-JP" dirty="0" lang="en-US" sz="1400"/>
                    </a:p>
                    <a:p>
                      <a:pPr indent="-285750" lvl="1" marL="742950">
                        <a:buFont charset="0" panose="020B0604020202020204" pitchFamily="34" typeface="Arial"/>
                        <a:buChar char="•"/>
                      </a:pPr>
                      <a:r>
                        <a:rPr altLang="en-US" dirty="0" kumimoji="1" lang="ja-JP" sz="1400"/>
                        <a:t>１つの特殊文字 </a:t>
                      </a:r>
                      <a:r>
                        <a:rPr altLang="ja-JP" dirty="0" kumimoji="1" lang="en-US" sz="1400"/>
                        <a:t>[_ (</a:t>
                      </a:r>
                      <a:r>
                        <a:rPr altLang="en-US" dirty="0" kumimoji="1" lang="ja-JP" sz="1400"/>
                        <a:t>アンダースコア</a:t>
                      </a:r>
                      <a:r>
                        <a:rPr altLang="ja-JP" dirty="0" kumimoji="1" lang="en-US" sz="1400"/>
                        <a:t>)</a:t>
                      </a:r>
                      <a:r>
                        <a:rPr altLang="en-US" dirty="0" kumimoji="1" lang="ja-JP" sz="1400"/>
                        <a:t>、</a:t>
                      </a:r>
                      <a:r>
                        <a:rPr altLang="ja-JP" dirty="0" kumimoji="1" lang="en-US" sz="1400"/>
                        <a:t/>
                      </a:r>
                      <a:br>
                        <a:rPr altLang="ja-JP" dirty="0" kumimoji="1" lang="en-US" sz="1400"/>
                      </a:br>
                      <a:r>
                        <a:rPr altLang="ja-JP" dirty="0" kumimoji="1" lang="en-US" sz="1400"/>
                        <a:t>                                - (</a:t>
                      </a:r>
                      <a:r>
                        <a:rPr altLang="en-US" dirty="0" kumimoji="1" lang="ja-JP" sz="1400"/>
                        <a:t>ハイフン</a:t>
                      </a:r>
                      <a:r>
                        <a:rPr altLang="ja-JP" dirty="0" kumimoji="1" lang="en-US" sz="1400"/>
                        <a:t>)</a:t>
                      </a:r>
                      <a:r>
                        <a:rPr altLang="en-US" dirty="0" kumimoji="1" lang="ja-JP" sz="1400"/>
                        <a:t>、</a:t>
                      </a:r>
                      <a:r>
                        <a:rPr altLang="ja-JP" dirty="0" kumimoji="1" lang="en-US" sz="1400"/>
                        <a:t># (</a:t>
                      </a:r>
                      <a:r>
                        <a:rPr altLang="en-US" dirty="0" kumimoji="1" lang="ja-JP" sz="1400"/>
                        <a:t>ハッシュ</a:t>
                      </a:r>
                      <a:r>
                        <a:rPr altLang="ja-JP" dirty="0" kumimoji="1" lang="en-US" sz="1400"/>
                        <a:t>)]</a:t>
                      </a:r>
                      <a:endParaRPr altLang="en-US" dirty="0" kumimoji="1" lang="ja-JP" sz="1400"/>
                    </a:p>
                  </a:txBody>
                  <a:tcPr/>
                </a:tc>
                <a:extLst>
                  <a:ext uri="{0D108BD9-81ED-4DB2-BD59-A6C34878D82A}">
                    <a16:rowId xmlns:a16="http://schemas.microsoft.com/office/drawing/2014/main" val="72996626"/>
                  </a:ext>
                </a:extLst>
              </a:tr>
            </a:tbl>
          </a:graphicData>
        </a:graphic>
      </p:graphicFrame>
    </p:spTree>
    <p:extLst>
      <p:ext uri="{BB962C8B-B14F-4D97-AF65-F5344CB8AC3E}">
        <p14:creationId xmlns:p14="http://schemas.microsoft.com/office/powerpoint/2010/main" val="411557355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68</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　</a:t>
            </a:r>
            <a:r>
              <a:rPr altLang="ja-JP" dirty="0" lang="en-US"/>
              <a:t>Coherence </a:t>
            </a:r>
            <a:r>
              <a:rPr altLang="en-US" dirty="0" lang="ja-JP"/>
              <a:t>データ層</a:t>
            </a:r>
          </a:p>
        </p:txBody>
      </p:sp>
      <p:sp>
        <p:nvSpPr>
          <p:cNvPr id="4" name="Title 3"/>
          <p:cNvSpPr>
            <a:spLocks noGrp="1"/>
          </p:cNvSpPr>
          <p:nvPr>
            <p:ph type="title"/>
          </p:nvPr>
        </p:nvSpPr>
        <p:spPr/>
        <p:txBody>
          <a:bodyPr/>
          <a:lstStyle/>
          <a:p>
            <a:r>
              <a:rPr altLang="en-US" dirty="0" lang="ja-JP"/>
              <a:t>インスタンス作成ウィザード：　サービス詳細画面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3504980102"/>
              </p:ext>
            </p:extLst>
          </p:nvPr>
        </p:nvGraphicFramePr>
        <p:xfrm>
          <a:off x="327660" y="1717040"/>
          <a:ext cx="11536680" cy="406908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370840">
                <a:tc>
                  <a:txBody>
                    <a:bodyPr/>
                    <a:lstStyle/>
                    <a:p>
                      <a:r>
                        <a:rPr altLang="en-US" dirty="0" kumimoji="1" lang="ja-JP" sz="1400"/>
                        <a:t>容量ユニット</a:t>
                      </a:r>
                    </a:p>
                  </a:txBody>
                  <a:tcPr/>
                </a:tc>
                <a:tc>
                  <a:txBody>
                    <a:bodyPr/>
                    <a:lstStyle/>
                    <a:p>
                      <a:pPr indent="0" lvl="0" marL="0">
                        <a:buFont charset="0" panose="020B0604020202020204" pitchFamily="34" typeface="Arial"/>
                        <a:buNone/>
                      </a:pPr>
                      <a:r>
                        <a:rPr altLang="en-US" dirty="0" kumimoji="1" lang="ja-JP" sz="1400"/>
                        <a:t>キャッシュ容量の選択</a:t>
                      </a: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endParaRPr altLang="ja-JP" dirty="0" kumimoji="1" lang="en-US" sz="1400"/>
                    </a:p>
                  </a:txBody>
                  <a:tcPr/>
                </a:tc>
                <a:tc>
                  <a:txBody>
                    <a:bodyPr/>
                    <a:lstStyle/>
                    <a:p>
                      <a:pPr indent="-285750" marL="285750">
                        <a:buFont charset="0" panose="020B0604020202020204" pitchFamily="34" typeface="Arial"/>
                        <a:buChar char="•"/>
                      </a:pPr>
                      <a:r>
                        <a:rPr altLang="en-US" dirty="0" kumimoji="1" lang="ja-JP" sz="1400"/>
                        <a:t>詳細を選択した場合、以下の設定の組打合わせによる</a:t>
                      </a:r>
                      <a:r>
                        <a:rPr altLang="ja-JP" dirty="0" kumimoji="1" lang="en-US" sz="1400"/>
                        <a:t>Coherence </a:t>
                      </a:r>
                      <a:r>
                        <a:rPr altLang="en-US" dirty="0" kumimoji="1" lang="ja-JP" sz="1400"/>
                        <a:t>データ層の構成を行う</a:t>
                      </a:r>
                      <a:endParaRPr altLang="ja-JP" dirty="0" kumimoji="1" lang="en-US" sz="1400"/>
                    </a:p>
                    <a:p>
                      <a:pPr indent="-285750" lvl="1" marL="742950">
                        <a:buFont charset="0" panose="020B0604020202020204" pitchFamily="34" typeface="Arial"/>
                        <a:buChar char="•"/>
                      </a:pPr>
                      <a:r>
                        <a:rPr altLang="en-US" dirty="0" kumimoji="1" lang="ja-JP" sz="1400"/>
                        <a:t>シェイプ</a:t>
                      </a:r>
                      <a:endParaRPr altLang="ja-JP" dirty="0" kumimoji="1" lang="en-US" sz="1400"/>
                    </a:p>
                    <a:p>
                      <a:pPr indent="-285750" lvl="1" marL="742950">
                        <a:buFont charset="0" panose="020B0604020202020204" pitchFamily="34" typeface="Arial"/>
                        <a:buChar char="•"/>
                      </a:pPr>
                      <a:r>
                        <a:rPr altLang="en-US" dirty="0" kumimoji="1" lang="ja-JP" sz="1400"/>
                        <a:t>ノード</a:t>
                      </a:r>
                      <a:endParaRPr altLang="ja-JP" dirty="0" kumimoji="1" lang="en-US" sz="1400"/>
                    </a:p>
                    <a:p>
                      <a:pPr indent="-285750" lvl="1" marL="742950">
                        <a:buFont charset="0" panose="020B0604020202020204" pitchFamily="34" typeface="Arial"/>
                        <a:buChar char="•"/>
                      </a:pPr>
                      <a:r>
                        <a:rPr altLang="en-US" dirty="0" kumimoji="1" lang="ja-JP" sz="1400"/>
                        <a:t>ノードごとの管理対象サーバー</a:t>
                      </a:r>
                      <a:endParaRPr altLang="ja-JP" dirty="0" kumimoji="1" lang="en-US" sz="1400"/>
                    </a:p>
                    <a:p>
                      <a:pPr indent="-285750" lvl="0" marL="285750">
                        <a:buFont charset="0" panose="020B0604020202020204" pitchFamily="34" typeface="Arial"/>
                        <a:buChar char="•"/>
                      </a:pPr>
                      <a:r>
                        <a:rPr altLang="en-US" dirty="0" kumimoji="1" lang="ja-JP" sz="1400"/>
                        <a:t>（</a:t>
                      </a:r>
                      <a:r>
                        <a:rPr altLang="ja-JP" dirty="0" kumimoji="1" lang="en-US" sz="1400"/>
                        <a:t>Oracle Cloud Infrastructure</a:t>
                      </a:r>
                      <a:r>
                        <a:rPr altLang="en-US" dirty="0" kumimoji="1" lang="ja-JP" sz="1400"/>
                        <a:t>を選択している場合）</a:t>
                      </a:r>
                      <a:endParaRPr altLang="ja-JP" dirty="0" kumimoji="1" lang="en-US" sz="1400"/>
                    </a:p>
                    <a:p>
                      <a:pPr indent="-285750" lvl="1" marL="742950">
                        <a:buFont charset="0" panose="020B0604020202020204" pitchFamily="34" typeface="Arial"/>
                        <a:buChar char="•"/>
                      </a:pPr>
                      <a:r>
                        <a:rPr altLang="en-US" dirty="0" kumimoji="1" lang="ja-JP" sz="1400"/>
                        <a:t>容量ユニットによる構成方法ではなく、</a:t>
                      </a:r>
                      <a:r>
                        <a:rPr altLang="ja-JP" dirty="0" kumimoji="1" lang="en-US" sz="1400"/>
                        <a:t/>
                      </a:r>
                      <a:br>
                        <a:rPr altLang="ja-JP" dirty="0" kumimoji="1" lang="en-US" sz="1400"/>
                      </a:br>
                      <a:r>
                        <a:rPr altLang="en-US" dirty="0" kumimoji="1" lang="ja-JP" sz="1400"/>
                        <a:t>カスタム構成となる</a:t>
                      </a:r>
                      <a:endParaRPr altLang="ja-JP" dirty="0" kumimoji="1" lang="en-US" sz="1400"/>
                    </a:p>
                    <a:p>
                      <a:pPr indent="-285750" lvl="1" marL="742950">
                        <a:buFont charset="0" panose="020B0604020202020204" pitchFamily="34" typeface="Arial"/>
                        <a:buChar char="•"/>
                      </a:pPr>
                      <a:r>
                        <a:rPr altLang="en-US" dirty="0" kumimoji="1" lang="ja-JP" sz="1400"/>
                        <a:t>変わりに </a:t>
                      </a:r>
                      <a:r>
                        <a:rPr altLang="ja-JP" dirty="0" kumimoji="1" lang="en-US" sz="1400"/>
                        <a:t>Provision Data Grid Cluster</a:t>
                      </a:r>
                      <a:r>
                        <a:rPr altLang="en-US" dirty="0" kumimoji="1" lang="ja-JP" sz="1400"/>
                        <a:t> を選択</a:t>
                      </a:r>
                    </a:p>
                  </a:txBody>
                  <a:tcPr/>
                </a:tc>
                <a:extLst>
                  <a:ext uri="{0D108BD9-81ED-4DB2-BD59-A6C34878D82A}">
                    <a16:rowId xmlns:a16="http://schemas.microsoft.com/office/drawing/2014/main" val="2133291821"/>
                  </a:ext>
                </a:extLst>
              </a:tr>
              <a:tr h="370840">
                <a:tc>
                  <a:txBody>
                    <a:bodyPr/>
                    <a:lstStyle/>
                    <a:p>
                      <a:r>
                        <a:rPr altLang="en-US" dirty="0" kumimoji="1" lang="ja-JP" sz="1400"/>
                        <a:t>シェイプ</a:t>
                      </a:r>
                    </a:p>
                  </a:txBody>
                  <a:tcPr/>
                </a:tc>
                <a:tc>
                  <a:txBody>
                    <a:bodyPr/>
                    <a:lstStyle/>
                    <a:p>
                      <a:r>
                        <a:rPr altLang="ja-JP" dirty="0" kumimoji="1" lang="en-US" sz="1400"/>
                        <a:t>VM </a:t>
                      </a:r>
                      <a:r>
                        <a:rPr altLang="en-US" dirty="0" kumimoji="1" lang="ja-JP" sz="1400"/>
                        <a:t>に割り当てるコンピュート・シェイプ</a:t>
                      </a:r>
                      <a:endParaRPr altLang="ja-JP" dirty="0" kumimoji="1" lang="en-US" sz="1400"/>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417092949"/>
                  </a:ext>
                </a:extLst>
              </a:tr>
              <a:tr h="370840">
                <a:tc>
                  <a:txBody>
                    <a:bodyPr/>
                    <a:lstStyle/>
                    <a:p>
                      <a:r>
                        <a:rPr altLang="en-US" dirty="0" kumimoji="1" lang="ja-JP" sz="1400"/>
                        <a:t>ノード</a:t>
                      </a:r>
                      <a:endParaRPr altLang="ja-JP" dirty="0" kumimoji="1" lang="en-US" sz="1400"/>
                    </a:p>
                  </a:txBody>
                  <a:tcPr/>
                </a:tc>
                <a:tc>
                  <a:txBody>
                    <a:bodyPr/>
                    <a:lstStyle/>
                    <a:p>
                      <a:r>
                        <a:rPr altLang="en-US" dirty="0" kumimoji="1" lang="ja-JP" sz="1400"/>
                        <a:t>カスタム構成で作成する</a:t>
                      </a:r>
                      <a:r>
                        <a:rPr altLang="ja-JP" dirty="0" kumimoji="1" lang="en-US" sz="1400"/>
                        <a:t>VM</a:t>
                      </a:r>
                      <a:r>
                        <a:rPr altLang="en-US" dirty="0" kumimoji="1" lang="ja-JP" sz="1400"/>
                        <a:t>の数（</a:t>
                      </a:r>
                      <a:r>
                        <a:rPr altLang="ja-JP" dirty="0" kumimoji="1" lang="en-US" sz="1400"/>
                        <a:t>1</a:t>
                      </a:r>
                      <a:r>
                        <a:rPr altLang="en-US" dirty="0" kumimoji="1" lang="ja-JP" sz="1400"/>
                        <a:t> </a:t>
                      </a:r>
                      <a:r>
                        <a:rPr altLang="ja-JP" dirty="0" kumimoji="1" lang="en-US" sz="1400"/>
                        <a:t>/</a:t>
                      </a:r>
                      <a:r>
                        <a:rPr altLang="en-US" dirty="0" kumimoji="1" lang="ja-JP" sz="1400"/>
                        <a:t> </a:t>
                      </a:r>
                      <a:r>
                        <a:rPr altLang="ja-JP" dirty="0" kumimoji="1" lang="en-US" sz="1400"/>
                        <a:t>2</a:t>
                      </a:r>
                      <a:r>
                        <a:rPr altLang="en-US" dirty="0" kumimoji="1" lang="ja-JP" sz="1400"/>
                        <a:t> </a:t>
                      </a:r>
                      <a:r>
                        <a:rPr altLang="ja-JP" dirty="0" kumimoji="1" lang="en-US" sz="1400"/>
                        <a:t>/</a:t>
                      </a:r>
                      <a:r>
                        <a:rPr altLang="en-US" dirty="0" kumimoji="1" lang="ja-JP" sz="1400"/>
                        <a:t> </a:t>
                      </a:r>
                      <a:r>
                        <a:rPr altLang="ja-JP" dirty="0" kumimoji="1" lang="en-US" sz="1400"/>
                        <a:t>3</a:t>
                      </a:r>
                      <a:r>
                        <a:rPr altLang="en-US" dirty="0" kumimoji="1" lang="ja-JP" sz="1400"/>
                        <a:t> から選択）</a:t>
                      </a:r>
                    </a:p>
                  </a:txBody>
                  <a:tcPr/>
                </a:tc>
                <a:tc>
                  <a:txBody>
                    <a:bodyPr/>
                    <a:lstStyle/>
                    <a:p>
                      <a:endParaRPr altLang="en-US" dirty="0" kumimoji="1" lang="ja-JP" sz="1400"/>
                    </a:p>
                  </a:txBody>
                  <a:tcPr/>
                </a:tc>
                <a:extLst>
                  <a:ext uri="{0D108BD9-81ED-4DB2-BD59-A6C34878D82A}">
                    <a16:rowId xmlns:a16="http://schemas.microsoft.com/office/drawing/2014/main" val="2292516633"/>
                  </a:ext>
                </a:extLst>
              </a:tr>
              <a:tr h="370840">
                <a:tc>
                  <a:txBody>
                    <a:bodyPr/>
                    <a:lstStyle/>
                    <a:p>
                      <a:r>
                        <a:rPr altLang="en-US" dirty="0" kumimoji="1" lang="ja-JP" sz="1400"/>
                        <a:t>ノードごとの</a:t>
                      </a:r>
                      <a:r>
                        <a:rPr altLang="ja-JP" dirty="0" kumimoji="1" lang="en-US" sz="1400"/>
                        <a:t/>
                      </a:r>
                      <a:br>
                        <a:rPr altLang="ja-JP" dirty="0" kumimoji="1" lang="en-US" sz="1400"/>
                      </a:br>
                      <a:r>
                        <a:rPr altLang="en-US" dirty="0" kumimoji="1" lang="ja-JP" sz="1400"/>
                        <a:t>管理対象サーバー</a:t>
                      </a:r>
                    </a:p>
                  </a:txBody>
                  <a:tcPr/>
                </a:tc>
                <a:tc>
                  <a:txBody>
                    <a:bodyPr/>
                    <a:lstStyle/>
                    <a:p>
                      <a:r>
                        <a:rPr altLang="en-US" dirty="0" kumimoji="1" lang="ja-JP" sz="1400"/>
                        <a:t>各</a:t>
                      </a:r>
                      <a:r>
                        <a:rPr altLang="ja-JP" dirty="0" kumimoji="1" lang="en-US" sz="1400"/>
                        <a:t>VM</a:t>
                      </a:r>
                      <a:r>
                        <a:rPr altLang="en-US" dirty="0" kumimoji="1" lang="ja-JP" sz="1400"/>
                        <a:t>で起動する管理対象サーバ数</a:t>
                      </a:r>
                    </a:p>
                  </a:txBody>
                  <a:tcPr/>
                </a:tc>
                <a:tc>
                  <a:txBody>
                    <a:bodyPr/>
                    <a:lstStyle/>
                    <a:p>
                      <a:pPr indent="-285750" lvl="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396342541"/>
                  </a:ext>
                </a:extLst>
              </a:tr>
            </a:tbl>
          </a:graphicData>
        </a:graphic>
      </p:graphicFrame>
      <p:graphicFrame>
        <p:nvGraphicFramePr>
          <p:cNvPr id="6" name="Table 5">
            <a:extLst>
              <a:ext uri="{FF2B5EF4-FFF2-40B4-BE49-F238E27FC236}">
                <a16:creationId xmlns:a16="http://schemas.microsoft.com/office/drawing/2014/main" id="{58B43008-8C4D-47E4-B9FE-FC3C02A5D7CF}"/>
              </a:ext>
            </a:extLst>
          </p:cNvPr>
          <p:cNvGraphicFramePr>
            <a:graphicFrameLocks noGrp="1"/>
          </p:cNvGraphicFramePr>
          <p:nvPr>
            <p:extLst>
              <p:ext uri="{D42A27DB-BD31-4B8C-83A1-F6EECF244321}">
                <p14:modId xmlns:p14="http://schemas.microsoft.com/office/powerpoint/2010/main" val="1984339964"/>
              </p:ext>
            </p:extLst>
          </p:nvPr>
        </p:nvGraphicFramePr>
        <p:xfrm>
          <a:off x="2854052" y="2348880"/>
          <a:ext cx="4414690" cy="2133600"/>
        </p:xfrm>
        <a:graphic>
          <a:graphicData uri="http://schemas.openxmlformats.org/drawingml/2006/table">
            <a:tbl>
              <a:tblPr bandRow="1" firstCol="1" firstRow="1">
                <a:tableStyleId>{E8034E78-7F5D-4C2E-B375-FC64B27BC917}</a:tableStyleId>
              </a:tblPr>
              <a:tblGrid>
                <a:gridCol w="1298440">
                  <a:extLst>
                    <a:ext uri="{9D8B030D-6E8A-4147-A177-3AD203B41FA5}">
                      <a16:colId xmlns:a16="http://schemas.microsoft.com/office/drawing/2014/main" val="2292603356"/>
                    </a:ext>
                  </a:extLst>
                </a:gridCol>
                <a:gridCol w="1359402">
                  <a:extLst>
                    <a:ext uri="{9D8B030D-6E8A-4147-A177-3AD203B41FA5}">
                      <a16:colId xmlns:a16="http://schemas.microsoft.com/office/drawing/2014/main" val="4267817613"/>
                    </a:ext>
                  </a:extLst>
                </a:gridCol>
                <a:gridCol w="1756848">
                  <a:extLst>
                    <a:ext uri="{9D8B030D-6E8A-4147-A177-3AD203B41FA5}">
                      <a16:colId xmlns:a16="http://schemas.microsoft.com/office/drawing/2014/main" val="644397146"/>
                    </a:ext>
                  </a:extLst>
                </a:gridCol>
              </a:tblGrid>
              <a:tr h="290398">
                <a:tc>
                  <a:txBody>
                    <a:bodyPr/>
                    <a:lstStyle/>
                    <a:p>
                      <a:pPr algn="ctr"/>
                      <a:endParaRPr altLang="en-US" dirty="0" kumimoji="1" lang="ja-JP" sz="1400"/>
                    </a:p>
                  </a:txBody>
                  <a:tcPr/>
                </a:tc>
                <a:tc>
                  <a:txBody>
                    <a:bodyPr/>
                    <a:lstStyle/>
                    <a:p>
                      <a:r>
                        <a:rPr altLang="en-US" dirty="0" kumimoji="1" lang="ja-JP" sz="1400"/>
                        <a:t>キャッシュ容量</a:t>
                      </a:r>
                    </a:p>
                  </a:txBody>
                  <a:tcPr/>
                </a:tc>
                <a:tc>
                  <a:txBody>
                    <a:bodyPr/>
                    <a:lstStyle/>
                    <a:p>
                      <a:r>
                        <a:rPr altLang="ja-JP" dirty="0" kumimoji="1" lang="en-US" sz="1400"/>
                        <a:t>VM</a:t>
                      </a:r>
                      <a:r>
                        <a:rPr altLang="en-US" dirty="0" kumimoji="1" lang="ja-JP" sz="1400"/>
                        <a:t>数</a:t>
                      </a:r>
                    </a:p>
                  </a:txBody>
                  <a:tcPr/>
                </a:tc>
                <a:extLst>
                  <a:ext uri="{0D108BD9-81ED-4DB2-BD59-A6C34878D82A}">
                    <a16:rowId xmlns:a16="http://schemas.microsoft.com/office/drawing/2014/main" val="4232855596"/>
                  </a:ext>
                </a:extLst>
              </a:tr>
              <a:tr h="290398">
                <a:tc>
                  <a:txBody>
                    <a:bodyPr/>
                    <a:lstStyle/>
                    <a:p>
                      <a:pPr algn="ctr"/>
                      <a:r>
                        <a:rPr altLang="en-US" dirty="0" kumimoji="1" lang="ja-JP" sz="1400">
                          <a:solidFill>
                            <a:schemeClr val="tx1"/>
                          </a:solidFill>
                        </a:rPr>
                        <a:t>基本</a:t>
                      </a:r>
                    </a:p>
                  </a:txBody>
                  <a:tcPr/>
                </a:tc>
                <a:tc>
                  <a:txBody>
                    <a:bodyPr/>
                    <a:lstStyle/>
                    <a:p>
                      <a:r>
                        <a:rPr altLang="ja-JP" dirty="0" kumimoji="1" lang="en-US" sz="1400">
                          <a:solidFill>
                            <a:schemeClr val="tx1"/>
                          </a:solidFill>
                        </a:rPr>
                        <a:t>1.5 GB</a:t>
                      </a:r>
                      <a:endParaRPr altLang="en-US" dirty="0" kumimoji="1" lang="ja-JP" sz="1400">
                        <a:solidFill>
                          <a:schemeClr val="tx1"/>
                        </a:solidFill>
                      </a:endParaRPr>
                    </a:p>
                  </a:txBody>
                  <a:tcPr/>
                </a:tc>
                <a:tc>
                  <a:txBody>
                    <a:bodyPr/>
                    <a:lstStyle/>
                    <a:p>
                      <a:r>
                        <a:rPr altLang="ja-JP" dirty="0" kumimoji="1" lang="en-US" sz="1400">
                          <a:solidFill>
                            <a:schemeClr val="tx1"/>
                          </a:solidFill>
                        </a:rPr>
                        <a:t>1 VM (OC3): 1OCPU</a:t>
                      </a:r>
                      <a:endParaRPr altLang="en-US" dirty="0" kumimoji="1" lang="ja-JP" sz="1400">
                        <a:solidFill>
                          <a:schemeClr val="tx1"/>
                        </a:solidFill>
                      </a:endParaRPr>
                    </a:p>
                  </a:txBody>
                  <a:tcPr/>
                </a:tc>
                <a:extLst>
                  <a:ext uri="{0D108BD9-81ED-4DB2-BD59-A6C34878D82A}">
                    <a16:rowId xmlns:a16="http://schemas.microsoft.com/office/drawing/2014/main" val="4207379868"/>
                  </a:ext>
                </a:extLst>
              </a:tr>
              <a:tr h="290398">
                <a:tc>
                  <a:txBody>
                    <a:bodyPr/>
                    <a:lstStyle/>
                    <a:p>
                      <a:pPr algn="ctr"/>
                      <a:r>
                        <a:rPr altLang="en-US" dirty="0" kumimoji="1" lang="ja-JP" sz="1400">
                          <a:solidFill>
                            <a:schemeClr val="tx1"/>
                          </a:solidFill>
                        </a:rPr>
                        <a:t>小</a:t>
                      </a:r>
                    </a:p>
                  </a:txBody>
                  <a:tcPr/>
                </a:tc>
                <a:tc>
                  <a:txBody>
                    <a:bodyPr/>
                    <a:lstStyle/>
                    <a:p>
                      <a:r>
                        <a:rPr altLang="ja-JP" dirty="0" kumimoji="1" lang="en-US" sz="1400">
                          <a:solidFill>
                            <a:schemeClr val="tx1"/>
                          </a:solidFill>
                        </a:rPr>
                        <a:t>4.5 GB</a:t>
                      </a:r>
                      <a:endParaRPr altLang="en-US" dirty="0" kumimoji="1" lang="ja-JP" sz="1400">
                        <a:solidFill>
                          <a:schemeClr val="tx1"/>
                        </a:solidFill>
                      </a:endParaRPr>
                    </a:p>
                  </a:txBody>
                  <a:tcPr/>
                </a:tc>
                <a:tc>
                  <a:txBody>
                    <a:bodyPr/>
                    <a:lstStyle/>
                    <a:p>
                      <a:r>
                        <a:rPr altLang="ja-JP" dirty="0" kumimoji="1" lang="en-US" sz="1400">
                          <a:solidFill>
                            <a:schemeClr val="tx1"/>
                          </a:solidFill>
                        </a:rPr>
                        <a:t>3 VM (OC3): 3 OCPU</a:t>
                      </a:r>
                      <a:endParaRPr altLang="en-US" dirty="0" kumimoji="1" lang="ja-JP" sz="1400">
                        <a:solidFill>
                          <a:schemeClr val="tx1"/>
                        </a:solidFill>
                      </a:endParaRPr>
                    </a:p>
                  </a:txBody>
                  <a:tcPr/>
                </a:tc>
                <a:extLst>
                  <a:ext uri="{0D108BD9-81ED-4DB2-BD59-A6C34878D82A}">
                    <a16:rowId xmlns:a16="http://schemas.microsoft.com/office/drawing/2014/main" val="1862068758"/>
                  </a:ext>
                </a:extLst>
              </a:tr>
              <a:tr h="290398">
                <a:tc>
                  <a:txBody>
                    <a:bodyPr/>
                    <a:lstStyle/>
                    <a:p>
                      <a:pPr algn="ctr"/>
                      <a:r>
                        <a:rPr altLang="en-US" dirty="0" kumimoji="1" lang="ja-JP" sz="1400">
                          <a:solidFill>
                            <a:schemeClr val="tx1"/>
                          </a:solidFill>
                        </a:rPr>
                        <a:t>中</a:t>
                      </a:r>
                    </a:p>
                  </a:txBody>
                  <a:tcPr/>
                </a:tc>
                <a:tc>
                  <a:txBody>
                    <a:bodyPr/>
                    <a:lstStyle/>
                    <a:p>
                      <a:r>
                        <a:rPr altLang="ja-JP" dirty="0" kumimoji="1" lang="en-US" sz="1400">
                          <a:solidFill>
                            <a:schemeClr val="tx1"/>
                          </a:solidFill>
                        </a:rPr>
                        <a:t>10 GB</a:t>
                      </a:r>
                      <a:endParaRPr altLang="en-US" dirty="0" kumimoji="1" lang="ja-JP" sz="1400">
                        <a:solidFill>
                          <a:schemeClr val="tx1"/>
                        </a:solidFill>
                      </a:endParaRPr>
                    </a:p>
                  </a:txBody>
                  <a:tcPr/>
                </a:tc>
                <a:tc>
                  <a:txBody>
                    <a:bodyPr/>
                    <a:lstStyle/>
                    <a:p>
                      <a:r>
                        <a:rPr altLang="ja-JP" dirty="0" kumimoji="1" lang="en-US" sz="1400">
                          <a:solidFill>
                            <a:schemeClr val="tx1"/>
                          </a:solidFill>
                        </a:rPr>
                        <a:t>3 VM (OC4): 6 OCPU</a:t>
                      </a:r>
                      <a:endParaRPr altLang="en-US" dirty="0" kumimoji="1" lang="ja-JP" sz="1400">
                        <a:solidFill>
                          <a:schemeClr val="tx1"/>
                        </a:solidFill>
                      </a:endParaRPr>
                    </a:p>
                  </a:txBody>
                  <a:tcPr/>
                </a:tc>
                <a:extLst>
                  <a:ext uri="{0D108BD9-81ED-4DB2-BD59-A6C34878D82A}">
                    <a16:rowId xmlns:a16="http://schemas.microsoft.com/office/drawing/2014/main" val="1186973728"/>
                  </a:ext>
                </a:extLst>
              </a:tr>
              <a:tr h="290398">
                <a:tc>
                  <a:txBody>
                    <a:bodyPr/>
                    <a:lstStyle/>
                    <a:p>
                      <a:pPr algn="ctr"/>
                      <a:r>
                        <a:rPr altLang="en-US" dirty="0" kumimoji="1" lang="ja-JP" sz="1400">
                          <a:solidFill>
                            <a:schemeClr val="tx1"/>
                          </a:solidFill>
                        </a:rPr>
                        <a:t>大</a:t>
                      </a:r>
                    </a:p>
                  </a:txBody>
                  <a:tcPr/>
                </a:tc>
                <a:tc>
                  <a:txBody>
                    <a:bodyPr/>
                    <a:lstStyle/>
                    <a:p>
                      <a:r>
                        <a:rPr altLang="ja-JP" dirty="0" kumimoji="1" lang="en-US" sz="1400">
                          <a:solidFill>
                            <a:schemeClr val="tx1"/>
                          </a:solidFill>
                        </a:rPr>
                        <a:t>22 GB</a:t>
                      </a:r>
                      <a:endParaRPr altLang="en-US" dirty="0" kumimoji="1" lang="ja-JP" sz="1400">
                        <a:solidFill>
                          <a:schemeClr val="tx1"/>
                        </a:solidFill>
                      </a:endParaRPr>
                    </a:p>
                  </a:txBody>
                  <a:tcPr/>
                </a:tc>
                <a:tc>
                  <a:txBody>
                    <a:bodyPr/>
                    <a:lstStyle/>
                    <a:p>
                      <a:r>
                        <a:rPr altLang="ja-JP" dirty="0" kumimoji="1" lang="en-US" sz="1400">
                          <a:solidFill>
                            <a:schemeClr val="tx1"/>
                          </a:solidFill>
                        </a:rPr>
                        <a:t>3 VM (OC5): 12 OCPU</a:t>
                      </a:r>
                      <a:endParaRPr altLang="en-US" dirty="0" kumimoji="1" lang="ja-JP" sz="1400">
                        <a:solidFill>
                          <a:schemeClr val="tx1"/>
                        </a:solidFill>
                      </a:endParaRPr>
                    </a:p>
                  </a:txBody>
                  <a:tcPr/>
                </a:tc>
                <a:extLst>
                  <a:ext uri="{0D108BD9-81ED-4DB2-BD59-A6C34878D82A}">
                    <a16:rowId xmlns:a16="http://schemas.microsoft.com/office/drawing/2014/main" val="1100238878"/>
                  </a:ext>
                </a:extLst>
              </a:tr>
              <a:tr h="290398">
                <a:tc>
                  <a:txBody>
                    <a:bodyPr/>
                    <a:lstStyle/>
                    <a:p>
                      <a:pPr algn="ctr"/>
                      <a:r>
                        <a:rPr altLang="en-US" dirty="0" kumimoji="1" lang="ja-JP" sz="1400">
                          <a:solidFill>
                            <a:schemeClr val="tx1"/>
                          </a:solidFill>
                        </a:rPr>
                        <a:t>詳細</a:t>
                      </a:r>
                    </a:p>
                  </a:txBody>
                  <a:tcPr/>
                </a:tc>
                <a:tc gridSpan="2">
                  <a:txBody>
                    <a:bodyPr/>
                    <a:lstStyle/>
                    <a:p>
                      <a:r>
                        <a:rPr altLang="en-US" dirty="0" kumimoji="1" lang="ja-JP" sz="1400">
                          <a:solidFill>
                            <a:schemeClr val="tx1"/>
                          </a:solidFill>
                        </a:rPr>
                        <a:t>カスタム構成を実施</a:t>
                      </a:r>
                    </a:p>
                  </a:txBody>
                  <a:tcPr/>
                </a:tc>
                <a:tc hMerge="1">
                  <a:txBody>
                    <a:bodyPr/>
                    <a:lstStyle/>
                    <a:p>
                      <a:endParaRPr altLang="en-US" dirty="0" kumimoji="1" lang="ja-JP" sz="1400">
                        <a:solidFill>
                          <a:schemeClr val="tx1"/>
                        </a:solidFill>
                      </a:endParaRPr>
                    </a:p>
                  </a:txBody>
                  <a:tcPr/>
                </a:tc>
                <a:extLst>
                  <a:ext uri="{0D108BD9-81ED-4DB2-BD59-A6C34878D82A}">
                    <a16:rowId xmlns:a16="http://schemas.microsoft.com/office/drawing/2014/main" val="3746504756"/>
                  </a:ext>
                </a:extLst>
              </a:tr>
              <a:tr h="290398">
                <a:tc>
                  <a:txBody>
                    <a:bodyPr/>
                    <a:lstStyle/>
                    <a:p>
                      <a:pPr algn="ctr"/>
                      <a:r>
                        <a:rPr altLang="en-US" dirty="0" kumimoji="1" lang="ja-JP" sz="1400">
                          <a:solidFill>
                            <a:schemeClr val="tx1"/>
                          </a:solidFill>
                        </a:rPr>
                        <a:t>なし</a:t>
                      </a:r>
                    </a:p>
                  </a:txBody>
                  <a:tcPr/>
                </a:tc>
                <a:tc>
                  <a:txBody>
                    <a:bodyPr/>
                    <a:lstStyle/>
                    <a:p>
                      <a:r>
                        <a:rPr altLang="en-US" dirty="0" kumimoji="1" lang="ja-JP" sz="1400">
                          <a:solidFill>
                            <a:schemeClr val="tx1"/>
                          </a:solidFill>
                        </a:rPr>
                        <a:t>なし</a:t>
                      </a:r>
                    </a:p>
                  </a:txBody>
                  <a:tcPr/>
                </a:tc>
                <a:tc>
                  <a:txBody>
                    <a:bodyPr/>
                    <a:lstStyle/>
                    <a:p>
                      <a:r>
                        <a:rPr altLang="en-US" dirty="0" kumimoji="1" lang="ja-JP" sz="1400">
                          <a:solidFill>
                            <a:schemeClr val="tx1"/>
                          </a:solidFill>
                        </a:rPr>
                        <a:t>なし</a:t>
                      </a:r>
                    </a:p>
                  </a:txBody>
                  <a:tcPr/>
                </a:tc>
                <a:extLst>
                  <a:ext uri="{0D108BD9-81ED-4DB2-BD59-A6C34878D82A}">
                    <a16:rowId xmlns:a16="http://schemas.microsoft.com/office/drawing/2014/main" val="3452669832"/>
                  </a:ext>
                </a:extLst>
              </a:tr>
            </a:tbl>
          </a:graphicData>
        </a:graphic>
      </p:graphicFrame>
    </p:spTree>
    <p:extLst>
      <p:ext uri="{BB962C8B-B14F-4D97-AF65-F5344CB8AC3E}">
        <p14:creationId xmlns:p14="http://schemas.microsoft.com/office/powerpoint/2010/main" val="423804766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69</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　詳細設定</a:t>
            </a:r>
          </a:p>
        </p:txBody>
      </p:sp>
      <p:sp>
        <p:nvSpPr>
          <p:cNvPr id="4" name="Title 3"/>
          <p:cNvSpPr>
            <a:spLocks noGrp="1"/>
          </p:cNvSpPr>
          <p:nvPr>
            <p:ph type="title"/>
          </p:nvPr>
        </p:nvSpPr>
        <p:spPr/>
        <p:txBody>
          <a:bodyPr/>
          <a:lstStyle/>
          <a:p>
            <a:r>
              <a:rPr altLang="en-US" dirty="0" lang="ja-JP"/>
              <a:t>インスタンス作成ウィザード：　サービス詳細画面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1828573214"/>
              </p:ext>
            </p:extLst>
          </p:nvPr>
        </p:nvGraphicFramePr>
        <p:xfrm>
          <a:off x="327660" y="1717040"/>
          <a:ext cx="11536680" cy="299212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370840">
                <a:tc>
                  <a:txBody>
                    <a:bodyPr/>
                    <a:lstStyle/>
                    <a:p>
                      <a:r>
                        <a:rPr altLang="en-US" dirty="0" kumimoji="1" lang="ja-JP" sz="1400"/>
                        <a:t>ドメイン・パーティション</a:t>
                      </a:r>
                    </a:p>
                  </a:txBody>
                  <a:tcPr/>
                </a:tc>
                <a:tc>
                  <a:txBody>
                    <a:bodyPr/>
                    <a:lstStyle/>
                    <a:p>
                      <a:pPr indent="0" lvl="0" marL="0">
                        <a:buFont charset="0" panose="020B0604020202020204" pitchFamily="34" typeface="Arial"/>
                        <a:buNone/>
                      </a:pPr>
                      <a:r>
                        <a:rPr altLang="en-US" dirty="0" kumimoji="1" lang="ja-JP" sz="1400"/>
                        <a:t>（</a:t>
                      </a:r>
                      <a:r>
                        <a:rPr altLang="ja-JP" dirty="0" kumimoji="1" lang="en-US" sz="1400"/>
                        <a:t>WebLogic Server 12.2.1 </a:t>
                      </a:r>
                      <a:r>
                        <a:rPr altLang="en-US" dirty="0" kumimoji="1" lang="ja-JP" sz="1400"/>
                        <a:t>を選択している場合）</a:t>
                      </a:r>
                      <a:endParaRPr altLang="ja-JP" dirty="0" kumimoji="1" lang="en-US" sz="1400"/>
                    </a:p>
                    <a:p>
                      <a:pPr indent="0" lvl="0" marL="0">
                        <a:buFont charset="0" panose="020B0604020202020204" pitchFamily="34" typeface="Arial"/>
                        <a:buNone/>
                      </a:pPr>
                      <a:r>
                        <a:rPr altLang="en-US" dirty="0" kumimoji="1" lang="ja-JP" sz="1400"/>
                        <a:t>ドメイン・パーティション数の指定</a:t>
                      </a:r>
                      <a:endParaRPr altLang="ja-JP" dirty="0" kumimoji="1" lang="en-US" sz="1400"/>
                    </a:p>
                    <a:p>
                      <a:pPr indent="-285750" lvl="1" marL="742950">
                        <a:buFont charset="0" panose="020B0604020202020204" pitchFamily="34" typeface="Arial"/>
                        <a:buChar char="•"/>
                      </a:pPr>
                      <a:r>
                        <a:rPr altLang="ja-JP" dirty="0" kumimoji="1" lang="en-US" sz="1400"/>
                        <a:t>0</a:t>
                      </a:r>
                      <a:r>
                        <a:rPr altLang="en-US" dirty="0" kumimoji="1" lang="ja-JP" sz="1400"/>
                        <a:t>　（ドメイン・パーティション作成なし）</a:t>
                      </a:r>
                      <a:endParaRPr altLang="ja-JP" dirty="0" kumimoji="1" lang="en-US" sz="1400"/>
                    </a:p>
                    <a:p>
                      <a:pPr indent="-285750" lvl="1" marL="742950">
                        <a:buFont charset="0" panose="020B0604020202020204" pitchFamily="34" typeface="Arial"/>
                        <a:buChar char="•"/>
                      </a:pPr>
                      <a:r>
                        <a:rPr altLang="ja-JP" dirty="0" kumimoji="1" lang="en-US" sz="1400"/>
                        <a:t>1</a:t>
                      </a:r>
                    </a:p>
                    <a:p>
                      <a:pPr indent="-285750" lvl="1" marL="742950">
                        <a:buFont charset="0" panose="020B0604020202020204" pitchFamily="34" typeface="Arial"/>
                        <a:buChar char="•"/>
                      </a:pPr>
                      <a:r>
                        <a:rPr altLang="ja-JP" dirty="0" kumimoji="1" lang="en-US" sz="1400"/>
                        <a:t>2</a:t>
                      </a:r>
                    </a:p>
                    <a:p>
                      <a:pPr indent="-285750" lvl="1" marL="742950">
                        <a:buFont charset="0" panose="020B0604020202020204" pitchFamily="34" typeface="Arial"/>
                        <a:buChar char="•"/>
                      </a:pPr>
                      <a:r>
                        <a:rPr altLang="ja-JP" dirty="0" kumimoji="1" lang="en-US" sz="1400"/>
                        <a:t>4</a:t>
                      </a:r>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2133291821"/>
                  </a:ext>
                </a:extLst>
              </a:tr>
              <a:tr h="370840">
                <a:tc>
                  <a:txBody>
                    <a:bodyPr/>
                    <a:lstStyle/>
                    <a:p>
                      <a:r>
                        <a:rPr altLang="en-US" dirty="0" kumimoji="1" lang="ja-JP" sz="1400"/>
                        <a:t>管理コンソールの有効化</a:t>
                      </a:r>
                    </a:p>
                  </a:txBody>
                  <a:tcPr/>
                </a:tc>
                <a:tc>
                  <a:txBody>
                    <a:bodyPr/>
                    <a:lstStyle/>
                    <a:p>
                      <a:r>
                        <a:rPr altLang="en-US" dirty="0" kumimoji="1" lang="ja-JP" sz="1400"/>
                        <a:t>以下の管理ツールへのアクセスポートを有効化する</a:t>
                      </a:r>
                      <a:endParaRPr altLang="ja-JP" dirty="0" kumimoji="1" lang="en-US" sz="1400"/>
                    </a:p>
                    <a:p>
                      <a:r>
                        <a:rPr altLang="ja-JP" dirty="0" kumimoji="1" lang="en-US" sz="1400"/>
                        <a:t>7002</a:t>
                      </a:r>
                      <a:r>
                        <a:rPr altLang="en-US" dirty="0" kumimoji="1" lang="ja-JP" sz="1400"/>
                        <a:t>：　</a:t>
                      </a:r>
                      <a:r>
                        <a:rPr altLang="ja-JP" dirty="0" kumimoji="1" lang="en-US" sz="1400"/>
                        <a:t>WebLogic </a:t>
                      </a:r>
                      <a:r>
                        <a:rPr altLang="en-US" dirty="0" kumimoji="1" lang="ja-JP" sz="1400"/>
                        <a:t>管理コンソール </a:t>
                      </a:r>
                      <a:r>
                        <a:rPr altLang="ja-JP" dirty="0" kumimoji="1" lang="en-US" sz="1400"/>
                        <a:t>/ Fusion Middleware Control</a:t>
                      </a:r>
                    </a:p>
                    <a:p>
                      <a:r>
                        <a:rPr altLang="ja-JP" dirty="0" kumimoji="1" lang="en-US" sz="1400"/>
                        <a:t>8989</a:t>
                      </a:r>
                      <a:r>
                        <a:rPr altLang="en-US" dirty="0" kumimoji="1" lang="ja-JP" sz="1400"/>
                        <a:t>：　ロードバランサ・コンソール</a:t>
                      </a:r>
                      <a:endParaRPr altLang="ja-JP" dirty="0" kumimoji="1" lang="en-US" sz="1400"/>
                    </a:p>
                  </a:txBody>
                  <a:tcPr/>
                </a:tc>
                <a:tc>
                  <a:txBody>
                    <a:bodyPr/>
                    <a:lstStyle/>
                    <a:p>
                      <a:pPr indent="-285750" marL="285750">
                        <a:buFont charset="0" panose="020B0604020202020204" pitchFamily="34" typeface="Arial"/>
                        <a:buChar char="•"/>
                      </a:pPr>
                      <a:r>
                        <a:rPr altLang="en-US" dirty="0" kumimoji="1" lang="ja-JP" sz="1400"/>
                        <a:t>インスタンスのプロビジョニング後に</a:t>
                      </a:r>
                      <a:r>
                        <a:rPr altLang="ja-JP" dirty="0" kumimoji="1" lang="en-US" sz="1400"/>
                        <a:t/>
                      </a:r>
                      <a:br>
                        <a:rPr altLang="ja-JP" dirty="0" kumimoji="1" lang="en-US" sz="1400"/>
                      </a:br>
                      <a:r>
                        <a:rPr altLang="en-US" dirty="0" kumimoji="1" lang="ja-JP" sz="1400"/>
                        <a:t>有効化 </a:t>
                      </a:r>
                      <a:r>
                        <a:rPr altLang="ja-JP" dirty="0" kumimoji="1" lang="en-US" sz="1400"/>
                        <a:t>/</a:t>
                      </a:r>
                      <a:r>
                        <a:rPr altLang="en-US" dirty="0" kumimoji="1" lang="ja-JP" sz="1400"/>
                        <a:t> 無効化設定可能</a:t>
                      </a:r>
                    </a:p>
                  </a:txBody>
                  <a:tcPr/>
                </a:tc>
                <a:extLst>
                  <a:ext uri="{0D108BD9-81ED-4DB2-BD59-A6C34878D82A}">
                    <a16:rowId xmlns:a16="http://schemas.microsoft.com/office/drawing/2014/main" val="417092949"/>
                  </a:ext>
                </a:extLst>
              </a:tr>
              <a:tr h="370840">
                <a:tc>
                  <a:txBody>
                    <a:bodyPr/>
                    <a:lstStyle/>
                    <a:p>
                      <a:r>
                        <a:rPr altLang="en-US" dirty="0" kumimoji="1" lang="ja-JP" sz="1400"/>
                        <a:t>サンプル・アプリケーションのデプロイ</a:t>
                      </a:r>
                      <a:endParaRPr altLang="ja-JP" dirty="0" kumimoji="1" lang="en-US" sz="1400"/>
                    </a:p>
                  </a:txBody>
                  <a:tcPr/>
                </a:tc>
                <a:tc>
                  <a:txBody>
                    <a:bodyPr/>
                    <a:lstStyle/>
                    <a:p>
                      <a:r>
                        <a:rPr altLang="en-US" dirty="0" kumimoji="1" lang="ja-JP" sz="1400"/>
                        <a:t>サンプルアプリケーションのデプロイ</a:t>
                      </a:r>
                    </a:p>
                  </a:txBody>
                  <a:tcPr/>
                </a:tc>
                <a:tc>
                  <a:txBody>
                    <a:bodyPr/>
                    <a:lstStyle/>
                    <a:p>
                      <a:pPr indent="-285750" marL="285750">
                        <a:buFont charset="0" panose="020B0604020202020204" pitchFamily="34" typeface="Arial"/>
                        <a:buChar char="•"/>
                      </a:pPr>
                      <a:r>
                        <a:rPr altLang="en-US" dirty="0" kumimoji="1" lang="ja-JP" sz="1400"/>
                        <a:t>不要な場合は選択解除する</a:t>
                      </a:r>
                    </a:p>
                  </a:txBody>
                  <a:tcPr/>
                </a:tc>
                <a:extLst>
                  <a:ext uri="{0D108BD9-81ED-4DB2-BD59-A6C34878D82A}">
                    <a16:rowId xmlns:a16="http://schemas.microsoft.com/office/drawing/2014/main" val="2292516633"/>
                  </a:ext>
                </a:extLst>
              </a:tr>
            </a:tbl>
          </a:graphicData>
        </a:graphic>
      </p:graphicFrame>
    </p:spTree>
    <p:extLst>
      <p:ext uri="{BB962C8B-B14F-4D97-AF65-F5344CB8AC3E}">
        <p14:creationId xmlns:p14="http://schemas.microsoft.com/office/powerpoint/2010/main" val="232731072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7</a:t>
            </a:fld>
            <a:endParaRPr altLang="en-US" dirty="0" lang="ja-JP"/>
          </a:p>
        </p:txBody>
      </p:sp>
      <p:sp>
        <p:nvSpPr>
          <p:cNvPr id="3" name="Text Placeholder 2"/>
          <p:cNvSpPr>
            <a:spLocks noGrp="1"/>
          </p:cNvSpPr>
          <p:nvPr>
            <p:ph idx="13" sz="quarter" type="body"/>
          </p:nvPr>
        </p:nvSpPr>
        <p:spPr/>
        <p:txBody>
          <a:bodyPr/>
          <a:lstStyle/>
          <a:p>
            <a:r>
              <a:rPr altLang="en-US" dirty="0" lang="ja-JP"/>
              <a:t>２．サービス画面項目入力</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Step-1 </a:t>
            </a:r>
            <a:r>
              <a:rPr altLang="en-US" dirty="0" lang="ja-JP"/>
              <a:t>サービス画面</a:t>
            </a:r>
            <a:endParaRPr altLang="en-US" dirty="0" kumimoji="1" lang="ja-JP"/>
          </a:p>
        </p:txBody>
      </p:sp>
      <p:pic>
        <p:nvPicPr>
          <p:cNvPr id="6" name="Picture 5"/>
          <p:cNvPicPr>
            <a:picLocks noChangeAspect="1"/>
          </p:cNvPicPr>
          <p:nvPr/>
        </p:nvPicPr>
        <p:blipFill>
          <a:blip r:embed="rId2"/>
          <a:stretch>
            <a:fillRect/>
          </a:stretch>
        </p:blipFill>
        <p:spPr>
          <a:xfrm>
            <a:off x="1841340" y="1700808"/>
            <a:ext cx="8506143" cy="4533289"/>
          </a:xfrm>
          <a:prstGeom prst="rect">
            <a:avLst/>
          </a:prstGeom>
          <a:ln>
            <a:solidFill>
              <a:schemeClr val="tx1"/>
            </a:solidFill>
          </a:ln>
        </p:spPr>
      </p:pic>
    </p:spTree>
    <p:extLst>
      <p:ext uri="{BB962C8B-B14F-4D97-AF65-F5344CB8AC3E}">
        <p14:creationId xmlns:p14="http://schemas.microsoft.com/office/powerpoint/2010/main" val="182781064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70</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　データベース構成</a:t>
            </a:r>
          </a:p>
        </p:txBody>
      </p:sp>
      <p:sp>
        <p:nvSpPr>
          <p:cNvPr id="4" name="Title 3"/>
          <p:cNvSpPr>
            <a:spLocks noGrp="1"/>
          </p:cNvSpPr>
          <p:nvPr>
            <p:ph type="title"/>
          </p:nvPr>
        </p:nvSpPr>
        <p:spPr/>
        <p:txBody>
          <a:bodyPr/>
          <a:lstStyle/>
          <a:p>
            <a:r>
              <a:rPr altLang="en-US" dirty="0" lang="ja-JP"/>
              <a:t>インスタンス作成ウィザード：　サービス詳細画面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1609027190"/>
              </p:ext>
            </p:extLst>
          </p:nvPr>
        </p:nvGraphicFramePr>
        <p:xfrm>
          <a:off x="327660" y="1717040"/>
          <a:ext cx="11536680" cy="446532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370840">
                <a:tc>
                  <a:txBody>
                    <a:bodyPr/>
                    <a:lstStyle/>
                    <a:p>
                      <a:r>
                        <a:rPr altLang="ja-JP" dirty="0" kumimoji="1" lang="en-US" sz="1400"/>
                        <a:t>Oracle</a:t>
                      </a:r>
                      <a:r>
                        <a:rPr altLang="en-US" dirty="0" kumimoji="1" lang="ja-JP" sz="1400"/>
                        <a:t>必須スキーマ</a:t>
                      </a:r>
                      <a:r>
                        <a:rPr altLang="ja-JP" dirty="0" kumimoji="1" lang="en-US" sz="1400"/>
                        <a:t/>
                      </a:r>
                      <a:br>
                        <a:rPr altLang="ja-JP" dirty="0" kumimoji="1" lang="en-US" sz="1400"/>
                      </a:br>
                      <a:r>
                        <a:rPr altLang="en-US" dirty="0" kumimoji="1" lang="ja-JP" sz="1400"/>
                        <a:t>の場合</a:t>
                      </a:r>
                    </a:p>
                  </a:txBody>
                  <a:tcPr/>
                </a:tc>
                <a:tc>
                  <a:txBody>
                    <a:bodyPr/>
                    <a:lstStyle/>
                    <a:p>
                      <a:pPr indent="0" lvl="0" marL="0">
                        <a:buFont charset="0" panose="020B0604020202020204" pitchFamily="34" typeface="Arial"/>
                        <a:buNone/>
                      </a:pPr>
                      <a:r>
                        <a:rPr altLang="en-US" dirty="0" kumimoji="1" lang="ja-JP" sz="1400"/>
                        <a:t>サービス・インスタンスに必要なスキーマを格納するために使用する</a:t>
                      </a:r>
                      <a:r>
                        <a:rPr altLang="ja-JP" dirty="0" kumimoji="1" lang="en-US" sz="1400"/>
                        <a:t> Database Cloud Service</a:t>
                      </a:r>
                      <a:r>
                        <a:rPr altLang="en-US" dirty="0" kumimoji="1" lang="ja-JP" sz="1400"/>
                        <a:t> インスタンスの名前</a:t>
                      </a:r>
                      <a:endParaRPr altLang="ja-JP" dirty="0" kumimoji="1" lang="en-US" sz="1400"/>
                    </a:p>
                    <a:p>
                      <a:pPr indent="0" lvl="0" marL="0">
                        <a:buFont charset="0" panose="020B0604020202020204" pitchFamily="34" typeface="Arial"/>
                        <a:buNone/>
                      </a:pPr>
                      <a:endParaRPr altLang="ja-JP" dirty="0" kumimoji="1" lang="en-US" sz="1400"/>
                    </a:p>
                    <a:p>
                      <a:pPr indent="0" lvl="0" marL="0">
                        <a:buFont charset="0" panose="020B0604020202020204" pitchFamily="34" typeface="Arial"/>
                        <a:buNone/>
                      </a:pPr>
                      <a:r>
                        <a:rPr altLang="en-US" dirty="0" kumimoji="1" lang="ja-JP" sz="1400"/>
                        <a:t>（</a:t>
                      </a:r>
                      <a:r>
                        <a:rPr altLang="ja-JP" dirty="0" kumimoji="1" lang="en-US" sz="1400"/>
                        <a:t>IP </a:t>
                      </a:r>
                      <a:r>
                        <a:rPr altLang="en-US" dirty="0" kumimoji="1" lang="ja-JP" sz="1400"/>
                        <a:t>ネットワークを使用する場合）</a:t>
                      </a:r>
                      <a:endParaRPr altLang="ja-JP" dirty="0" kumimoji="1" lang="en-US" sz="1400"/>
                    </a:p>
                    <a:p>
                      <a:pPr indent="0" lvl="0" marL="0">
                        <a:buFont charset="0" panose="020B0604020202020204" pitchFamily="34" typeface="Arial"/>
                        <a:buNone/>
                      </a:pPr>
                      <a:r>
                        <a:rPr altLang="ja-JP" dirty="0" kumimoji="1" lang="en-US" sz="1400"/>
                        <a:t>IP</a:t>
                      </a:r>
                      <a:r>
                        <a:rPr altLang="en-US" dirty="0" kumimoji="1" lang="ja-JP" sz="1400"/>
                        <a:t>ネットワークにアタッチしている</a:t>
                      </a:r>
                      <a:r>
                        <a:rPr altLang="ja-JP" dirty="0" kumimoji="1" lang="en-US" sz="1400"/>
                        <a:t>DBCS</a:t>
                      </a:r>
                      <a:r>
                        <a:rPr altLang="en-US" dirty="0" kumimoji="1" lang="ja-JP" sz="1400"/>
                        <a:t>を指定する必要あり</a:t>
                      </a:r>
                      <a:endParaRPr altLang="ja-JP" dirty="0" kumimoji="1" lang="en-US" sz="1400"/>
                    </a:p>
                  </a:txBody>
                  <a:tcPr/>
                </a:tc>
                <a:tc>
                  <a:txBody>
                    <a:bodyPr/>
                    <a:lstStyle/>
                    <a:p>
                      <a:pPr indent="-285750" marL="285750">
                        <a:buFont charset="0" panose="020B0604020202020204" pitchFamily="34" typeface="Arial"/>
                        <a:buChar char="•"/>
                      </a:pPr>
                      <a:r>
                        <a:rPr altLang="en-US" dirty="0" kumimoji="1" lang="ja-JP" sz="1400"/>
                        <a:t>（</a:t>
                      </a:r>
                      <a:r>
                        <a:rPr altLang="ja-JP" dirty="0" kumimoji="1" lang="en-US" sz="1400"/>
                        <a:t>IP </a:t>
                      </a:r>
                      <a:r>
                        <a:rPr altLang="en-US" dirty="0" kumimoji="1" lang="ja-JP" sz="1400"/>
                        <a:t>ネットワークを使用する場合）</a:t>
                      </a:r>
                      <a:endParaRPr altLang="ja-JP" dirty="0" kumimoji="1" lang="en-US" sz="1400"/>
                    </a:p>
                    <a:p>
                      <a:pPr indent="-285750" lvl="1" marL="742950">
                        <a:buFont charset="0" panose="020B0604020202020204" pitchFamily="34" typeface="Arial"/>
                        <a:buChar char="•"/>
                      </a:pPr>
                      <a:r>
                        <a:rPr altLang="ja-JP" dirty="0" kumimoji="1" lang="en-US" sz="1400"/>
                        <a:t>JCS </a:t>
                      </a:r>
                      <a:r>
                        <a:rPr altLang="en-US" dirty="0" kumimoji="1" lang="ja-JP" sz="1400"/>
                        <a:t>と </a:t>
                      </a:r>
                      <a:r>
                        <a:rPr altLang="ja-JP" dirty="0" kumimoji="1" lang="en-US" sz="1400"/>
                        <a:t>DBCS </a:t>
                      </a:r>
                      <a:r>
                        <a:rPr altLang="en-US" dirty="0" kumimoji="1" lang="ja-JP" sz="1400"/>
                        <a:t>が異なる </a:t>
                      </a:r>
                      <a:r>
                        <a:rPr altLang="ja-JP" dirty="0" kumimoji="1" lang="en-US" sz="1400"/>
                        <a:t>IP </a:t>
                      </a:r>
                      <a:r>
                        <a:rPr altLang="en-US" dirty="0" kumimoji="1" lang="ja-JP" sz="1400"/>
                        <a:t>ネットワークにアタッチしている場合は、</a:t>
                      </a:r>
                      <a:r>
                        <a:rPr altLang="ja-JP" dirty="0" kumimoji="1" lang="en-US" sz="1400"/>
                        <a:t>2 </a:t>
                      </a:r>
                      <a:r>
                        <a:rPr altLang="en-US" dirty="0" kumimoji="1" lang="ja-JP" sz="1400"/>
                        <a:t>つのネットワークを同じ </a:t>
                      </a:r>
                      <a:r>
                        <a:rPr altLang="ja-JP" dirty="0" kumimoji="1" lang="en-US" sz="1400"/>
                        <a:t>IP</a:t>
                      </a:r>
                      <a:r>
                        <a:rPr altLang="en-US" dirty="0" kumimoji="1" lang="ja-JP" sz="1400"/>
                        <a:t>ネットワーク交換にアタッチする必要あり</a:t>
                      </a:r>
                      <a:endParaRPr altLang="ja-JP" dirty="0" kumimoji="1" lang="en-US" sz="1400"/>
                    </a:p>
                    <a:p>
                      <a:pPr indent="-285750" lvl="0" marL="285750">
                        <a:buFont charset="0" panose="020B0604020202020204" pitchFamily="34" typeface="Arial"/>
                        <a:buChar char="•"/>
                      </a:pPr>
                      <a:r>
                        <a:rPr altLang="en-US" dirty="0" kumimoji="1" lang="ja-JP" sz="1400"/>
                        <a:t>（</a:t>
                      </a:r>
                      <a:r>
                        <a:rPr altLang="ja-JP" dirty="0" kumimoji="1" lang="en-US" sz="1400"/>
                        <a:t>DBCS – Virtual Image </a:t>
                      </a:r>
                      <a:r>
                        <a:rPr altLang="en-US" dirty="0" kumimoji="1" lang="ja-JP" sz="1400"/>
                        <a:t>を使用する場合）</a:t>
                      </a:r>
                      <a:endParaRPr altLang="ja-JP" dirty="0" kumimoji="1" lang="en-US" sz="1400"/>
                    </a:p>
                    <a:p>
                      <a:pPr indent="-285750" lvl="1" marL="742950">
                        <a:buFont charset="0" panose="020B0604020202020204" pitchFamily="34" typeface="Arial"/>
                        <a:buChar char="•"/>
                      </a:pPr>
                      <a:r>
                        <a:rPr altLang="ja-JP" dirty="0" kumimoji="1" lang="en-US" sz="1400"/>
                        <a:t>JCS – Virtual Image </a:t>
                      </a:r>
                      <a:r>
                        <a:rPr altLang="en-US" dirty="0" kumimoji="1" lang="ja-JP" sz="1400"/>
                        <a:t>からのみ指定可能</a:t>
                      </a:r>
                    </a:p>
                  </a:txBody>
                  <a:tcPr/>
                </a:tc>
                <a:extLst>
                  <a:ext uri="{0D108BD9-81ED-4DB2-BD59-A6C34878D82A}">
                    <a16:rowId xmlns:a16="http://schemas.microsoft.com/office/drawing/2014/main" val="2133291821"/>
                  </a:ext>
                </a:extLst>
              </a:tr>
              <a:tr h="370840">
                <a:tc>
                  <a:txBody>
                    <a:bodyPr/>
                    <a:lstStyle/>
                    <a:p>
                      <a:r>
                        <a:rPr altLang="en-US" dirty="0" kumimoji="1" lang="ja-JP" sz="1400"/>
                        <a:t>接続文字列</a:t>
                      </a:r>
                    </a:p>
                  </a:txBody>
                  <a:tcPr/>
                </a:tc>
                <a:tc>
                  <a:txBody>
                    <a:bodyPr/>
                    <a:lstStyle/>
                    <a:p>
                      <a:pPr algn="l" defTabSz="914400" eaLnBrk="1" fontAlgn="auto" hangingPunct="1" indent="0" latinLnBrk="0" lvl="0" marL="0" marR="0" rtl="0">
                        <a:lnSpc>
                          <a:spcPct val="100000"/>
                        </a:lnSpc>
                        <a:spcBef>
                          <a:spcPts val="0"/>
                        </a:spcBef>
                        <a:spcAft>
                          <a:spcPts val="0"/>
                        </a:spcAft>
                        <a:buClrTx/>
                        <a:buSzTx/>
                        <a:buFontTx/>
                        <a:buNone/>
                        <a:tabLst/>
                        <a:defRPr/>
                      </a:pPr>
                      <a:r>
                        <a:rPr altLang="en-US" dirty="0" kumimoji="1" lang="ja-JP" sz="1400"/>
                        <a:t>（</a:t>
                      </a:r>
                      <a:r>
                        <a:rPr altLang="ja-JP" dirty="0" kumimoji="1" lang="en-US" sz="1400"/>
                        <a:t>DBCS – Virtual Image </a:t>
                      </a:r>
                      <a:r>
                        <a:rPr altLang="en-US" dirty="0" kumimoji="1" lang="ja-JP" sz="1400"/>
                        <a:t>を使用する場合）</a:t>
                      </a:r>
                      <a:endParaRPr altLang="ja-JP" dirty="0" kumimoji="1" lang="en-US" sz="1400"/>
                    </a:p>
                    <a:p>
                      <a:r>
                        <a:rPr altLang="ja-JP" dirty="0" kumimoji="1" lang="en-US" sz="1400"/>
                        <a:t>Oracle Database Cloud Service - Virtual Image</a:t>
                      </a:r>
                      <a:r>
                        <a:rPr altLang="en-US" dirty="0" kumimoji="1" lang="ja-JP" sz="1400"/>
                        <a:t>データベースを指定</a:t>
                      </a:r>
                      <a:endParaRPr altLang="ja-JP" dirty="0" kumimoji="1" lang="en-US" sz="1400"/>
                    </a:p>
                    <a:p>
                      <a:pPr algn="l" defTabSz="914400" eaLnBrk="1" fontAlgn="auto" hangingPunct="1" indent="-285750" latinLnBrk="0" lvl="0" marL="285750" marR="0" rtl="0">
                        <a:lnSpc>
                          <a:spcPct val="100000"/>
                        </a:lnSpc>
                        <a:spcBef>
                          <a:spcPts val="0"/>
                        </a:spcBef>
                        <a:spcAft>
                          <a:spcPts val="0"/>
                        </a:spcAft>
                        <a:buClrTx/>
                        <a:buSzTx/>
                        <a:buFont charset="0" panose="020B0604020202020204" pitchFamily="34" typeface="Arial"/>
                        <a:buChar char="•"/>
                        <a:tabLst/>
                        <a:defRPr/>
                      </a:pPr>
                      <a:r>
                        <a:rPr altLang="ja-JP" dirty="0" err="1" lang="en-US" sz="1400"/>
                        <a:t>host:port:SID</a:t>
                      </a:r>
                      <a:endParaRPr altLang="ja-JP" dirty="0" lang="en-US" sz="1400"/>
                    </a:p>
                    <a:p>
                      <a:pPr algn="l" defTabSz="914400" eaLnBrk="1" fontAlgn="auto" hangingPunct="1" indent="-285750" latinLnBrk="0" lvl="0" marL="285750" marR="0" rtl="0">
                        <a:lnSpc>
                          <a:spcPct val="100000"/>
                        </a:lnSpc>
                        <a:spcBef>
                          <a:spcPts val="0"/>
                        </a:spcBef>
                        <a:spcAft>
                          <a:spcPts val="0"/>
                        </a:spcAft>
                        <a:buClrTx/>
                        <a:buSzTx/>
                        <a:buFont charset="0" panose="020B0604020202020204" pitchFamily="34" typeface="Arial"/>
                        <a:buChar char="•"/>
                        <a:tabLst/>
                        <a:defRPr/>
                      </a:pPr>
                      <a:r>
                        <a:rPr altLang="ja-JP" dirty="0" err="1" lang="en-US" sz="1400"/>
                        <a:t>host:port</a:t>
                      </a:r>
                      <a:r>
                        <a:rPr altLang="ja-JP" dirty="0" lang="en-US" sz="1400"/>
                        <a:t>/</a:t>
                      </a:r>
                      <a:r>
                        <a:rPr altLang="ja-JP" dirty="0" err="1" lang="en-US" sz="1400"/>
                        <a:t>service_name</a:t>
                      </a:r>
                      <a:endParaRPr altLang="ja-JP" dirty="0" lang="en-US" sz="1400"/>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417092949"/>
                  </a:ext>
                </a:extLst>
              </a:tr>
              <a:tr h="370840">
                <a:tc>
                  <a:txBody>
                    <a:bodyPr/>
                    <a:lstStyle/>
                    <a:p>
                      <a:r>
                        <a:rPr altLang="ja-JP" dirty="0" kumimoji="1" lang="en-US" sz="1400"/>
                        <a:t>PDB</a:t>
                      </a:r>
                      <a:r>
                        <a:rPr altLang="en-US" dirty="0" kumimoji="1" lang="ja-JP" sz="1400"/>
                        <a:t>名</a:t>
                      </a:r>
                      <a:endParaRPr altLang="ja-JP" dirty="0" kumimoji="1" lang="en-US" sz="1400"/>
                    </a:p>
                  </a:txBody>
                  <a:tcPr/>
                </a:tc>
                <a:tc>
                  <a:txBody>
                    <a:bodyPr/>
                    <a:lstStyle/>
                    <a:p>
                      <a:r>
                        <a:rPr altLang="ja-JP" dirty="0" kumimoji="1" lang="en-US" sz="1400"/>
                        <a:t>Oracle Database 12c</a:t>
                      </a:r>
                      <a:r>
                        <a:rPr altLang="en-US" dirty="0" kumimoji="1" lang="ja-JP" sz="1400"/>
                        <a:t>用プラガブル・データベースの名前</a:t>
                      </a:r>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2292516633"/>
                  </a:ext>
                </a:extLst>
              </a:tr>
              <a:tr h="370840">
                <a:tc>
                  <a:txBody>
                    <a:bodyPr/>
                    <a:lstStyle/>
                    <a:p>
                      <a:r>
                        <a:rPr altLang="en-US" dirty="0" kumimoji="1" lang="ja-JP" sz="1400"/>
                        <a:t>管理者のユーザ名</a:t>
                      </a:r>
                      <a:endParaRPr altLang="ja-JP" dirty="0" kumimoji="1" lang="en-US" sz="1400"/>
                    </a:p>
                  </a:txBody>
                  <a:tcPr/>
                </a:tc>
                <a:tc>
                  <a:txBody>
                    <a:bodyPr/>
                    <a:lstStyle/>
                    <a:p>
                      <a:r>
                        <a:rPr altLang="en-US" dirty="0" kumimoji="1" lang="ja-JP" sz="1400"/>
                        <a:t>データベース管理者の名前</a:t>
                      </a:r>
                    </a:p>
                  </a:txBody>
                  <a:tcPr/>
                </a:tc>
                <a:tc>
                  <a:txBody>
                    <a:bodyPr/>
                    <a:lstStyle/>
                    <a:p>
                      <a:pPr indent="-285750" marL="285750">
                        <a:buFont charset="0" panose="020B0604020202020204" pitchFamily="34" typeface="Arial"/>
                        <a:buChar char="•"/>
                      </a:pPr>
                      <a:r>
                        <a:rPr altLang="en-US" dirty="0" kumimoji="1" lang="ja-JP" sz="1400"/>
                        <a:t>デフォルト・ユーザー</a:t>
                      </a:r>
                      <a:r>
                        <a:rPr altLang="ja-JP" dirty="0" kumimoji="1" lang="en-US" sz="1400"/>
                        <a:t>SYS</a:t>
                      </a:r>
                      <a:br>
                        <a:rPr altLang="ja-JP" dirty="0" kumimoji="1" lang="en-US" sz="1400"/>
                      </a:br>
                      <a:r>
                        <a:rPr altLang="en-US" dirty="0" kumimoji="1" lang="ja-JP" sz="1400"/>
                        <a:t>または</a:t>
                      </a:r>
                      <a:r>
                        <a:rPr altLang="ja-JP" dirty="0" kumimoji="1" lang="en-US" sz="1400"/>
                        <a:t>SYSDBA</a:t>
                      </a:r>
                      <a:r>
                        <a:rPr altLang="en-US" dirty="0" kumimoji="1" lang="ja-JP" sz="1400"/>
                        <a:t>権限が付与されているユーザー</a:t>
                      </a:r>
                      <a:endParaRPr altLang="ja-JP" dirty="0" kumimoji="1" lang="en-US" sz="1400"/>
                    </a:p>
                  </a:txBody>
                  <a:tcPr/>
                </a:tc>
                <a:extLst>
                  <a:ext uri="{0D108BD9-81ED-4DB2-BD59-A6C34878D82A}">
                    <a16:rowId xmlns:a16="http://schemas.microsoft.com/office/drawing/2014/main" val="1084781668"/>
                  </a:ext>
                </a:extLst>
              </a:tr>
              <a:tr h="370840">
                <a:tc>
                  <a:txBody>
                    <a:bodyPr/>
                    <a:lstStyle/>
                    <a:p>
                      <a:r>
                        <a:rPr altLang="en-US" dirty="0" kumimoji="1" lang="ja-JP" sz="1400"/>
                        <a:t>パスワード</a:t>
                      </a:r>
                      <a:endParaRPr altLang="ja-JP" dirty="0" kumimoji="1" lang="en-US" sz="1400"/>
                    </a:p>
                  </a:txBody>
                  <a:tcPr/>
                </a:tc>
                <a:tc>
                  <a:txBody>
                    <a:bodyPr/>
                    <a:lstStyle/>
                    <a:p>
                      <a:r>
                        <a:rPr altLang="ja-JP" dirty="0" kumimoji="1" lang="en-US" sz="1400"/>
                        <a:t>DBCS </a:t>
                      </a:r>
                      <a:r>
                        <a:rPr altLang="en-US" dirty="0" kumimoji="1" lang="ja-JP" sz="1400"/>
                        <a:t>インスタンスの作成時に指定した管理者パスワード</a:t>
                      </a:r>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790092790"/>
                  </a:ext>
                </a:extLst>
              </a:tr>
              <a:tr h="370840">
                <a:tc>
                  <a:txBody>
                    <a:bodyPr/>
                    <a:lstStyle/>
                    <a:p>
                      <a:r>
                        <a:rPr altLang="en-US" dirty="0" kumimoji="1" lang="ja-JP" sz="1400"/>
                        <a:t>アプリケーション・スキーマの場合</a:t>
                      </a:r>
                      <a:endParaRPr altLang="ja-JP" dirty="0" kumimoji="1" lang="en-US" sz="1400"/>
                    </a:p>
                  </a:txBody>
                  <a:tcPr/>
                </a:tc>
                <a:tc>
                  <a:txBody>
                    <a:bodyPr/>
                    <a:lstStyle/>
                    <a:p>
                      <a:r>
                        <a:rPr altLang="en-US" dirty="0" kumimoji="1" lang="ja-JP" sz="1400"/>
                        <a:t>アプリケーション・スキーマ専用の</a:t>
                      </a:r>
                      <a:r>
                        <a:rPr altLang="ja-JP" dirty="0" kumimoji="1" lang="en-US" sz="1400"/>
                        <a:t>Oracle Database Cloud Service</a:t>
                      </a:r>
                      <a:r>
                        <a:rPr altLang="en-US" dirty="0" kumimoji="1" lang="ja-JP" sz="1400"/>
                        <a:t>データベースを指定</a:t>
                      </a:r>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2769040720"/>
                  </a:ext>
                </a:extLst>
              </a:tr>
            </a:tbl>
          </a:graphicData>
        </a:graphic>
      </p:graphicFrame>
    </p:spTree>
    <p:extLst>
      <p:ext uri="{BB962C8B-B14F-4D97-AF65-F5344CB8AC3E}">
        <p14:creationId xmlns:p14="http://schemas.microsoft.com/office/powerpoint/2010/main" val="165028498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71</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　ロード・バランサ構成</a:t>
            </a:r>
          </a:p>
        </p:txBody>
      </p:sp>
      <p:sp>
        <p:nvSpPr>
          <p:cNvPr id="4" name="Title 3"/>
          <p:cNvSpPr>
            <a:spLocks noGrp="1"/>
          </p:cNvSpPr>
          <p:nvPr>
            <p:ph type="title"/>
          </p:nvPr>
        </p:nvSpPr>
        <p:spPr/>
        <p:txBody>
          <a:bodyPr/>
          <a:lstStyle/>
          <a:p>
            <a:r>
              <a:rPr altLang="en-US" dirty="0" lang="ja-JP"/>
              <a:t>インスタンス作成ウィザード：　サービス詳細画面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3902164451"/>
              </p:ext>
            </p:extLst>
          </p:nvPr>
        </p:nvGraphicFramePr>
        <p:xfrm>
          <a:off x="327660" y="1717040"/>
          <a:ext cx="11536680" cy="388112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370840">
                <a:tc>
                  <a:txBody>
                    <a:bodyPr/>
                    <a:lstStyle/>
                    <a:p>
                      <a:r>
                        <a:rPr altLang="en-US" dirty="0" kumimoji="1" lang="ja-JP" sz="1400"/>
                        <a:t>ロード・バランサの</a:t>
                      </a:r>
                      <a:r>
                        <a:rPr altLang="ja-JP" dirty="0" kumimoji="1" lang="en-US" sz="1400"/>
                        <a:t/>
                      </a:r>
                      <a:br>
                        <a:rPr altLang="ja-JP" dirty="0" kumimoji="1" lang="en-US" sz="1400"/>
                      </a:br>
                      <a:r>
                        <a:rPr altLang="en-US" dirty="0" kumimoji="1" lang="ja-JP" sz="1400"/>
                        <a:t>プロビジョニング</a:t>
                      </a:r>
                    </a:p>
                  </a:txBody>
                  <a:tcPr/>
                </a:tc>
                <a:tc>
                  <a:txBody>
                    <a:bodyPr/>
                    <a:lstStyle/>
                    <a:p>
                      <a:pPr indent="0" lvl="0" marL="0">
                        <a:buFont charset="0" panose="020B0604020202020204" pitchFamily="34" typeface="Arial"/>
                        <a:buNone/>
                      </a:pPr>
                      <a:r>
                        <a:rPr altLang="ja-JP" dirty="0" kumimoji="1" lang="en-US" sz="1400"/>
                        <a:t>Oracle Traffic Director(OTD)</a:t>
                      </a:r>
                      <a:r>
                        <a:rPr altLang="en-US" dirty="0" kumimoji="1" lang="ja-JP" sz="1400"/>
                        <a:t>のロード・バランサを有効または無効を指定</a:t>
                      </a:r>
                      <a:endParaRPr altLang="ja-JP" dirty="0" kumimoji="1" lang="en-US" sz="1400"/>
                    </a:p>
                    <a:p>
                      <a:pPr indent="-285750" lvl="0" marL="285750">
                        <a:buFont charset="0" panose="020B0604020202020204" pitchFamily="34" typeface="Arial"/>
                        <a:buChar char="•"/>
                      </a:pPr>
                      <a:r>
                        <a:rPr altLang="en-US" dirty="0" kumimoji="1" lang="ja-JP" sz="1400"/>
                        <a:t>はい：　（クラスタ構成のデフォルト）</a:t>
                      </a:r>
                      <a:endParaRPr altLang="ja-JP" dirty="0" kumimoji="1" lang="en-US" sz="1400"/>
                    </a:p>
                    <a:p>
                      <a:pPr indent="-285750" lvl="0" marL="285750">
                        <a:buFont charset="0" panose="020B0604020202020204" pitchFamily="34" typeface="Arial"/>
                        <a:buChar char="•"/>
                      </a:pPr>
                      <a:r>
                        <a:rPr altLang="en-US" dirty="0" kumimoji="1" lang="ja-JP" sz="1400"/>
                        <a:t>いいえ：　（</a:t>
                      </a:r>
                      <a:r>
                        <a:rPr altLang="ja-JP" dirty="0" kumimoji="1" lang="en-US" sz="1400"/>
                        <a:t>Standard Edition </a:t>
                      </a:r>
                      <a:r>
                        <a:rPr altLang="en-US" dirty="0" kumimoji="1" lang="ja-JP" sz="1400"/>
                        <a:t>選択時のデフォルト）</a:t>
                      </a:r>
                      <a:endParaRPr altLang="ja-JP" dirty="0" kumimoji="1" lang="en-US" sz="1400"/>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2133291821"/>
                  </a:ext>
                </a:extLst>
              </a:tr>
              <a:tr h="370840">
                <a:tc>
                  <a:txBody>
                    <a:bodyPr/>
                    <a:lstStyle/>
                    <a:p>
                      <a:r>
                        <a:rPr altLang="en-US" dirty="0" kumimoji="1" lang="ja-JP" sz="1400"/>
                        <a:t>コンピュート・シェイプ</a:t>
                      </a:r>
                    </a:p>
                  </a:txBody>
                  <a:tcPr/>
                </a:tc>
                <a:tc>
                  <a:txBody>
                    <a:bodyPr/>
                    <a:lstStyle/>
                    <a:p>
                      <a:pPr algn="l" defTabSz="914400" eaLnBrk="1" fontAlgn="auto" hangingPunct="1" indent="0" latinLnBrk="0" lvl="0" marL="0" marR="0" rtl="0">
                        <a:lnSpc>
                          <a:spcPct val="100000"/>
                        </a:lnSpc>
                        <a:spcBef>
                          <a:spcPts val="0"/>
                        </a:spcBef>
                        <a:spcAft>
                          <a:spcPts val="0"/>
                        </a:spcAft>
                        <a:buClrTx/>
                        <a:buSzTx/>
                        <a:buFontTx/>
                        <a:buNone/>
                        <a:tabLst/>
                        <a:defRPr/>
                      </a:pPr>
                      <a:r>
                        <a:rPr altLang="ja-JP" dirty="0" lang="en-US" sz="1400"/>
                        <a:t>OTD </a:t>
                      </a:r>
                      <a:r>
                        <a:rPr altLang="en-US" dirty="0" lang="ja-JP" sz="1400"/>
                        <a:t>を実行する </a:t>
                      </a:r>
                      <a:r>
                        <a:rPr altLang="ja-JP" dirty="0" lang="en-US" sz="1400"/>
                        <a:t>VM </a:t>
                      </a:r>
                      <a:r>
                        <a:rPr altLang="en-US" dirty="0" lang="ja-JP" sz="1400"/>
                        <a:t>に割り当てるコンピュート・シェイプ</a:t>
                      </a:r>
                      <a:endParaRPr altLang="ja-JP" dirty="0" lang="en-US" sz="1400"/>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417092949"/>
                  </a:ext>
                </a:extLst>
              </a:tr>
              <a:tr h="370840">
                <a:tc>
                  <a:txBody>
                    <a:bodyPr/>
                    <a:lstStyle/>
                    <a:p>
                      <a:r>
                        <a:rPr altLang="en-US" dirty="0" kumimoji="1" lang="ja-JP" sz="1400"/>
                        <a:t>別のアクティブな</a:t>
                      </a:r>
                      <a:r>
                        <a:rPr altLang="ja-JP" dirty="0" kumimoji="1" lang="en-US" sz="1400"/>
                        <a:t/>
                      </a:r>
                      <a:br>
                        <a:rPr altLang="ja-JP" dirty="0" kumimoji="1" lang="en-US" sz="1400"/>
                      </a:br>
                      <a:r>
                        <a:rPr altLang="ja-JP" dirty="0" kumimoji="1" lang="en-US" sz="1400"/>
                        <a:t>OTD</a:t>
                      </a:r>
                      <a:r>
                        <a:rPr altLang="en-US" dirty="0" kumimoji="1" lang="ja-JP" sz="1400"/>
                        <a:t>ノードの追加</a:t>
                      </a:r>
                      <a:endParaRPr altLang="ja-JP" dirty="0" kumimoji="1" lang="en-US" sz="1400"/>
                    </a:p>
                  </a:txBody>
                  <a:tcPr/>
                </a:tc>
                <a:tc>
                  <a:txBody>
                    <a:bodyPr/>
                    <a:lstStyle/>
                    <a:p>
                      <a:r>
                        <a:rPr altLang="en-US" dirty="0" lang="ja-JP" sz="1400"/>
                        <a:t>プロビジョニング時に別の</a:t>
                      </a:r>
                      <a:r>
                        <a:rPr altLang="ja-JP" dirty="0" lang="en-US" sz="1400"/>
                        <a:t>OTD</a:t>
                      </a:r>
                      <a:r>
                        <a:rPr altLang="en-US" dirty="0" lang="ja-JP" sz="1400"/>
                        <a:t>ノードを追加</a:t>
                      </a:r>
                      <a:endParaRPr altLang="ja-JP" dirty="0" lang="en-US" sz="1400"/>
                    </a:p>
                    <a:p>
                      <a:r>
                        <a:rPr altLang="en-US" dirty="0" kumimoji="1" lang="ja-JP" sz="1400"/>
                        <a:t>デフォルト：　いいえ</a:t>
                      </a:r>
                    </a:p>
                  </a:txBody>
                  <a:tcPr/>
                </a:tc>
                <a:tc>
                  <a:txBody>
                    <a:bodyPr/>
                    <a:lstStyle/>
                    <a:p>
                      <a:pPr indent="-285750" marL="285750">
                        <a:buFont charset="0" panose="020B0604020202020204" pitchFamily="34" typeface="Arial"/>
                        <a:buChar char="•"/>
                      </a:pPr>
                      <a:r>
                        <a:rPr altLang="en-US" dirty="0" kumimoji="1" lang="ja-JP" sz="1400"/>
                        <a:t>フェイルオーバー構成ではなく、</a:t>
                      </a:r>
                      <a:r>
                        <a:rPr altLang="ja-JP" dirty="0" kumimoji="1" lang="en-US" sz="1400"/>
                        <a:t/>
                      </a:r>
                      <a:br>
                        <a:rPr altLang="ja-JP" dirty="0" kumimoji="1" lang="en-US" sz="1400"/>
                      </a:br>
                      <a:r>
                        <a:rPr altLang="en-US" dirty="0" kumimoji="1" lang="ja-JP" sz="1400"/>
                        <a:t>個別にパブリック</a:t>
                      </a:r>
                      <a:r>
                        <a:rPr altLang="ja-JP" dirty="0" kumimoji="1" lang="en-US" sz="1400"/>
                        <a:t>IP</a:t>
                      </a:r>
                      <a:r>
                        <a:rPr altLang="en-US" dirty="0" kumimoji="1" lang="ja-JP" sz="1400"/>
                        <a:t>アドレスが割り当てられる</a:t>
                      </a:r>
                      <a:endParaRPr altLang="ja-JP" dirty="0" kumimoji="1" lang="en-US" sz="1400"/>
                    </a:p>
                    <a:p>
                      <a:pPr indent="-285750" marL="285750">
                        <a:buFont charset="0" panose="020B0604020202020204" pitchFamily="34" typeface="Arial"/>
                        <a:buChar char="•"/>
                      </a:pPr>
                      <a:r>
                        <a:rPr altLang="en-US" dirty="0" kumimoji="1" lang="ja-JP" sz="1400"/>
                        <a:t>プロビジョニング後に追加可能</a:t>
                      </a:r>
                    </a:p>
                  </a:txBody>
                  <a:tcPr/>
                </a:tc>
                <a:extLst>
                  <a:ext uri="{0D108BD9-81ED-4DB2-BD59-A6C34878D82A}">
                    <a16:rowId xmlns:a16="http://schemas.microsoft.com/office/drawing/2014/main" val="2292516633"/>
                  </a:ext>
                </a:extLst>
              </a:tr>
              <a:tr h="370840">
                <a:tc>
                  <a:txBody>
                    <a:bodyPr/>
                    <a:lstStyle/>
                    <a:p>
                      <a:r>
                        <a:rPr altLang="en-US" dirty="0" kumimoji="1" lang="ja-JP" sz="1400"/>
                        <a:t>予約された</a:t>
                      </a:r>
                      <a:r>
                        <a:rPr altLang="ja-JP" dirty="0" kumimoji="1" lang="en-US" sz="1400"/>
                        <a:t>IP</a:t>
                      </a:r>
                    </a:p>
                  </a:txBody>
                  <a:tcPr/>
                </a:tc>
                <a:tc>
                  <a:txBody>
                    <a:bodyPr/>
                    <a:lstStyle/>
                    <a:p>
                      <a:pPr algn="l" defTabSz="914400" eaLnBrk="1" fontAlgn="auto" hangingPunct="1" indent="0" latinLnBrk="0" lvl="0" marL="0" marR="0" rtl="0">
                        <a:lnSpc>
                          <a:spcPct val="100000"/>
                        </a:lnSpc>
                        <a:spcBef>
                          <a:spcPts val="0"/>
                        </a:spcBef>
                        <a:spcAft>
                          <a:spcPts val="0"/>
                        </a:spcAft>
                        <a:buClrTx/>
                        <a:buSzTx/>
                        <a:buFontTx/>
                        <a:buNone/>
                        <a:tabLst/>
                        <a:defRPr/>
                      </a:pPr>
                      <a:r>
                        <a:rPr altLang="en-US" dirty="0" kumimoji="1" lang="ja-JP" sz="1400"/>
                        <a:t>（リージョンを選択している場合）</a:t>
                      </a:r>
                      <a:r>
                        <a:rPr altLang="ja-JP" dirty="0" kumimoji="1" lang="en-US" sz="1400"/>
                        <a:t> / </a:t>
                      </a:r>
                      <a:r>
                        <a:rPr altLang="en-US" dirty="0" kumimoji="1" lang="ja-JP" sz="1400"/>
                        <a:t>（</a:t>
                      </a:r>
                      <a:r>
                        <a:rPr altLang="ja-JP" dirty="0" kumimoji="1" lang="en-US" sz="1400"/>
                        <a:t>Exadata CS </a:t>
                      </a:r>
                      <a:r>
                        <a:rPr altLang="en-US" dirty="0" kumimoji="1" lang="ja-JP" sz="1400"/>
                        <a:t>を使用する場合）</a:t>
                      </a:r>
                      <a:endParaRPr altLang="ja-JP" dirty="0" kumimoji="1" lang="en-US" sz="1400"/>
                    </a:p>
                    <a:p>
                      <a:r>
                        <a:rPr altLang="en-US" dirty="0" kumimoji="1" lang="ja-JP" sz="1400"/>
                        <a:t>予約済みの</a:t>
                      </a:r>
                      <a:r>
                        <a:rPr altLang="ja-JP" dirty="0" kumimoji="1" lang="en-US" sz="1400"/>
                        <a:t>IP</a:t>
                      </a:r>
                      <a:r>
                        <a:rPr altLang="en-US" dirty="0" kumimoji="1" lang="ja-JP" sz="1400"/>
                        <a:t>アドレスの選択</a:t>
                      </a:r>
                    </a:p>
                  </a:txBody>
                  <a:tcPr/>
                </a:tc>
                <a:tc>
                  <a:txBody>
                    <a:bodyPr/>
                    <a:lstStyle/>
                    <a:p>
                      <a:pPr indent="-285750" marL="285750">
                        <a:buFont charset="0" panose="020B0604020202020204" pitchFamily="34" typeface="Arial"/>
                        <a:buChar char="•"/>
                      </a:pPr>
                      <a:endParaRPr altLang="ja-JP" dirty="0" kumimoji="1" lang="en-US" sz="1400"/>
                    </a:p>
                  </a:txBody>
                  <a:tcPr/>
                </a:tc>
                <a:extLst>
                  <a:ext uri="{0D108BD9-81ED-4DB2-BD59-A6C34878D82A}">
                    <a16:rowId xmlns:a16="http://schemas.microsoft.com/office/drawing/2014/main" val="1084781668"/>
                  </a:ext>
                </a:extLst>
              </a:tr>
              <a:tr h="370840">
                <a:tc>
                  <a:txBody>
                    <a:bodyPr/>
                    <a:lstStyle/>
                    <a:p>
                      <a:pPr algn="l" defTabSz="914400" eaLnBrk="1" fontAlgn="auto" hangingPunct="1" indent="0" latinLnBrk="0" lvl="0" marL="0" marR="0" rtl="0">
                        <a:lnSpc>
                          <a:spcPct val="100000"/>
                        </a:lnSpc>
                        <a:spcBef>
                          <a:spcPts val="0"/>
                        </a:spcBef>
                        <a:spcAft>
                          <a:spcPts val="0"/>
                        </a:spcAft>
                        <a:buClrTx/>
                        <a:buSzTx/>
                        <a:buFontTx/>
                        <a:buNone/>
                        <a:tabLst/>
                        <a:defRPr/>
                      </a:pPr>
                      <a:r>
                        <a:rPr altLang="en-US" dirty="0" kumimoji="1" lang="ja-JP" sz="1400"/>
                        <a:t>ロード・バランサ・ポリシー</a:t>
                      </a:r>
                      <a:endParaRPr altLang="ja-JP" dirty="0" kumimoji="1" lang="en-US" sz="1400"/>
                    </a:p>
                  </a:txBody>
                  <a:tcPr/>
                </a:tc>
                <a:tc>
                  <a:txBody>
                    <a:bodyPr/>
                    <a:lstStyle/>
                    <a:p>
                      <a:pPr indent="0" marL="0">
                        <a:buFont charset="0" panose="020B0604020202020204" pitchFamily="34" typeface="Arial"/>
                        <a:buNone/>
                      </a:pPr>
                      <a:r>
                        <a:rPr altLang="en-US" dirty="0" kumimoji="1" lang="ja-JP" sz="1400"/>
                        <a:t>バランシングのポリシー設定</a:t>
                      </a:r>
                      <a:endParaRPr altLang="ja-JP" dirty="0" kumimoji="1" lang="en-US" sz="1400"/>
                    </a:p>
                    <a:p>
                      <a:pPr indent="-285750" marL="285750">
                        <a:buFont charset="0" panose="020B0604020202020204" pitchFamily="34" typeface="Arial"/>
                        <a:buChar char="•"/>
                      </a:pPr>
                      <a:r>
                        <a:rPr altLang="en-US" dirty="0" kumimoji="1" lang="ja-JP" sz="1400"/>
                        <a:t>最小接続件数：　（デフォルト）</a:t>
                      </a:r>
                      <a:endParaRPr altLang="ja-JP" dirty="0" kumimoji="1" lang="en-US" sz="1400"/>
                    </a:p>
                    <a:p>
                      <a:pPr indent="-285750" marL="285750">
                        <a:buFont charset="0" panose="020B0604020202020204" pitchFamily="34" typeface="Arial"/>
                        <a:buChar char="•"/>
                      </a:pPr>
                      <a:r>
                        <a:rPr altLang="en-US" dirty="0" kumimoji="1" lang="ja-JP" sz="1400"/>
                        <a:t>最小レスポンス時間</a:t>
                      </a:r>
                      <a:endParaRPr altLang="ja-JP" dirty="0" kumimoji="1" lang="en-US" sz="1400"/>
                    </a:p>
                    <a:p>
                      <a:pPr indent="-285750" marL="285750">
                        <a:buFont charset="0" panose="020B0604020202020204" pitchFamily="34" typeface="Arial"/>
                        <a:buChar char="•"/>
                      </a:pPr>
                      <a:r>
                        <a:rPr altLang="en-US" dirty="0" kumimoji="1" lang="ja-JP" sz="1400"/>
                        <a:t>ラウンド・ロビン</a:t>
                      </a:r>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790092790"/>
                  </a:ext>
                </a:extLst>
              </a:tr>
            </a:tbl>
          </a:graphicData>
        </a:graphic>
      </p:graphicFrame>
    </p:spTree>
    <p:extLst>
      <p:ext uri="{BB962C8B-B14F-4D97-AF65-F5344CB8AC3E}">
        <p14:creationId xmlns:p14="http://schemas.microsoft.com/office/powerpoint/2010/main" val="330500398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72</a:t>
            </a:fld>
            <a:endParaRPr altLang="en-US" dirty="0" lang="ja-JP"/>
          </a:p>
        </p:txBody>
      </p:sp>
      <p:sp>
        <p:nvSpPr>
          <p:cNvPr id="3" name="Text Placeholder 2"/>
          <p:cNvSpPr>
            <a:spLocks noGrp="1"/>
          </p:cNvSpPr>
          <p:nvPr>
            <p:ph idx="13" sz="quarter" type="body"/>
          </p:nvPr>
        </p:nvSpPr>
        <p:spPr/>
        <p:txBody>
          <a:bodyPr/>
          <a:lstStyle/>
          <a:p>
            <a:r>
              <a:rPr altLang="en-US" dirty="0" lang="ja-JP"/>
              <a:t>サービス画面項目入力項目：　バックアップおよびリカバリ構成</a:t>
            </a:r>
          </a:p>
        </p:txBody>
      </p:sp>
      <p:sp>
        <p:nvSpPr>
          <p:cNvPr id="4" name="Title 3"/>
          <p:cNvSpPr>
            <a:spLocks noGrp="1"/>
          </p:cNvSpPr>
          <p:nvPr>
            <p:ph type="title"/>
          </p:nvPr>
        </p:nvSpPr>
        <p:spPr/>
        <p:txBody>
          <a:bodyPr/>
          <a:lstStyle/>
          <a:p>
            <a:r>
              <a:rPr altLang="en-US" dirty="0" lang="ja-JP"/>
              <a:t>インスタンス作成ウィザード：　サービス詳細画面</a:t>
            </a:r>
            <a:endParaRPr altLang="en-US" dirty="0" kumimoji="1" lang="ja-JP"/>
          </a:p>
        </p:txBody>
      </p:sp>
      <p:graphicFrame>
        <p:nvGraphicFramePr>
          <p:cNvPr id="5" name="Table 4"/>
          <p:cNvGraphicFramePr>
            <a:graphicFrameLocks noGrp="1"/>
          </p:cNvGraphicFramePr>
          <p:nvPr>
            <p:extLst>
              <p:ext uri="{D42A27DB-BD31-4B8C-83A1-F6EECF244321}">
                <p14:modId xmlns:p14="http://schemas.microsoft.com/office/powerpoint/2010/main" val="327418506"/>
              </p:ext>
            </p:extLst>
          </p:nvPr>
        </p:nvGraphicFramePr>
        <p:xfrm>
          <a:off x="327660" y="1717040"/>
          <a:ext cx="11536680" cy="3027680"/>
        </p:xfrm>
        <a:graphic>
          <a:graphicData uri="http://schemas.openxmlformats.org/drawingml/2006/table">
            <a:tbl>
              <a:tblPr bandRow="1" firstRow="1">
                <a:tableStyleId>{21E4AEA4-8DFA-4A89-87EB-49C32662AFE0}</a:tableStyleId>
              </a:tblPr>
              <a:tblGrid>
                <a:gridCol w="2164080">
                  <a:extLst>
                    <a:ext uri="{9D8B030D-6E8A-4147-A177-3AD203B41FA5}">
                      <a16:colId xmlns:a16="http://schemas.microsoft.com/office/drawing/2014/main" val="326239501"/>
                    </a:ext>
                  </a:extLst>
                </a:gridCol>
                <a:gridCol w="5054954">
                  <a:extLst>
                    <a:ext uri="{9D8B030D-6E8A-4147-A177-3AD203B41FA5}">
                      <a16:colId xmlns:a16="http://schemas.microsoft.com/office/drawing/2014/main" val="151184944"/>
                    </a:ext>
                  </a:extLst>
                </a:gridCol>
                <a:gridCol w="4317646">
                  <a:extLst>
                    <a:ext uri="{9D8B030D-6E8A-4147-A177-3AD203B41FA5}">
                      <a16:colId xmlns:a16="http://schemas.microsoft.com/office/drawing/2014/main" val="1960181312"/>
                    </a:ext>
                  </a:extLst>
                </a:gridCol>
              </a:tblGrid>
              <a:tr h="370840">
                <a:tc>
                  <a:txBody>
                    <a:bodyPr/>
                    <a:lstStyle/>
                    <a:p>
                      <a:r>
                        <a:rPr altLang="en-US" dirty="0" kumimoji="1" lang="ja-JP" sz="1400"/>
                        <a:t>項目名</a:t>
                      </a:r>
                    </a:p>
                  </a:txBody>
                  <a:tcPr/>
                </a:tc>
                <a:tc>
                  <a:txBody>
                    <a:bodyPr/>
                    <a:lstStyle/>
                    <a:p>
                      <a:r>
                        <a:rPr altLang="en-US" dirty="0" kumimoji="1" lang="ja-JP" sz="1400"/>
                        <a:t>説明</a:t>
                      </a:r>
                    </a:p>
                  </a:txBody>
                  <a:tcPr/>
                </a:tc>
                <a:tc>
                  <a:txBody>
                    <a:bodyPr/>
                    <a:lstStyle/>
                    <a:p>
                      <a:r>
                        <a:rPr altLang="en-US" dirty="0" kumimoji="1" lang="ja-JP" sz="1400"/>
                        <a:t>補足</a:t>
                      </a:r>
                    </a:p>
                  </a:txBody>
                  <a:tcPr/>
                </a:tc>
                <a:extLst>
                  <a:ext uri="{0D108BD9-81ED-4DB2-BD59-A6C34878D82A}">
                    <a16:rowId xmlns:a16="http://schemas.microsoft.com/office/drawing/2014/main" val="2861770617"/>
                  </a:ext>
                </a:extLst>
              </a:tr>
              <a:tr h="370840">
                <a:tc>
                  <a:txBody>
                    <a:bodyPr/>
                    <a:lstStyle/>
                    <a:p>
                      <a:r>
                        <a:rPr altLang="en-US" dirty="0" kumimoji="1" lang="ja-JP" sz="1400"/>
                        <a:t>バックアップの保存先</a:t>
                      </a:r>
                    </a:p>
                  </a:txBody>
                  <a:tcPr/>
                </a:tc>
                <a:tc>
                  <a:txBody>
                    <a:bodyPr/>
                    <a:lstStyle/>
                    <a:p>
                      <a:pPr indent="0" lvl="0" marL="0">
                        <a:buFont charset="0" panose="020B0604020202020204" pitchFamily="34" typeface="Arial"/>
                        <a:buNone/>
                      </a:pPr>
                      <a:r>
                        <a:rPr altLang="en-US" dirty="0" kumimoji="1" lang="ja-JP" sz="1400"/>
                        <a:t>バックアップの構成方法</a:t>
                      </a:r>
                      <a:endParaRPr altLang="ja-JP" dirty="0" kumimoji="1" lang="en-US" sz="1400"/>
                    </a:p>
                    <a:p>
                      <a:pPr indent="-285750" lvl="0" marL="285750">
                        <a:buFont charset="0" panose="020B0604020202020204" pitchFamily="34" typeface="Arial"/>
                        <a:buChar char="•"/>
                      </a:pPr>
                      <a:r>
                        <a:rPr altLang="en-US" dirty="0" lang="ja-JP" sz="1400"/>
                        <a:t>クラウド・ストレージとローカル・ストレージの両方</a:t>
                      </a:r>
                      <a:endParaRPr altLang="ja-JP" dirty="0" lang="en-US" sz="1400"/>
                    </a:p>
                    <a:p>
                      <a:pPr indent="-285750" lvl="0" marL="285750">
                        <a:buFont charset="0" panose="020B0604020202020204" pitchFamily="34" typeface="Arial"/>
                        <a:buChar char="•"/>
                      </a:pPr>
                      <a:r>
                        <a:rPr altLang="en-US" dirty="0" kumimoji="1" lang="ja-JP" sz="1400"/>
                        <a:t>なし</a:t>
                      </a:r>
                      <a:endParaRPr altLang="ja-JP" dirty="0" kumimoji="1" lang="en-US" sz="1400"/>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2133291821"/>
                  </a:ext>
                </a:extLst>
              </a:tr>
              <a:tr h="370840">
                <a:tc>
                  <a:txBody>
                    <a:bodyPr/>
                    <a:lstStyle/>
                    <a:p>
                      <a:r>
                        <a:rPr altLang="en-US" dirty="0" kumimoji="1" lang="ja-JP" sz="1400"/>
                        <a:t>クラウド・ストレージ・</a:t>
                      </a:r>
                      <a:r>
                        <a:rPr altLang="ja-JP" dirty="0" kumimoji="1" lang="en-US" sz="1400"/>
                        <a:t/>
                      </a:r>
                      <a:br>
                        <a:rPr altLang="ja-JP" dirty="0" kumimoji="1" lang="en-US" sz="1400"/>
                      </a:br>
                      <a:r>
                        <a:rPr altLang="en-US" dirty="0" kumimoji="1" lang="ja-JP" sz="1400"/>
                        <a:t>コンテナ</a:t>
                      </a:r>
                    </a:p>
                  </a:txBody>
                  <a:tcPr/>
                </a:tc>
                <a:tc>
                  <a:txBody>
                    <a:bodyPr/>
                    <a:lstStyle/>
                    <a:p>
                      <a:pPr algn="l" defTabSz="914400" eaLnBrk="1" fontAlgn="auto" hangingPunct="1" indent="0" latinLnBrk="0" lvl="0" marL="0" marR="0" rtl="0">
                        <a:lnSpc>
                          <a:spcPct val="100000"/>
                        </a:lnSpc>
                        <a:spcBef>
                          <a:spcPts val="0"/>
                        </a:spcBef>
                        <a:spcAft>
                          <a:spcPts val="0"/>
                        </a:spcAft>
                        <a:buClrTx/>
                        <a:buSzTx/>
                        <a:buFontTx/>
                        <a:buNone/>
                        <a:tabLst/>
                        <a:defRPr/>
                      </a:pPr>
                      <a:r>
                        <a:rPr altLang="en-US" dirty="0" lang="ja-JP" sz="1400"/>
                        <a:t>サービス・インスタンスのバックアップ用の</a:t>
                      </a:r>
                      <a:r>
                        <a:rPr altLang="ja-JP" dirty="0" lang="en-US" sz="1400"/>
                        <a:t/>
                      </a:r>
                      <a:br>
                        <a:rPr altLang="ja-JP" dirty="0" lang="en-US" sz="1400"/>
                      </a:br>
                      <a:r>
                        <a:rPr altLang="ja-JP" dirty="0" lang="en-US" sz="1400"/>
                        <a:t>Oracle Storage Cloud Service</a:t>
                      </a:r>
                      <a:r>
                        <a:rPr altLang="en-US" dirty="0" lang="ja-JP" sz="1400"/>
                        <a:t>コンテナの</a:t>
                      </a:r>
                      <a:r>
                        <a:rPr altLang="ja-JP" dirty="0" lang="en-US" sz="1400"/>
                        <a:t>URL</a:t>
                      </a:r>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417092949"/>
                  </a:ext>
                </a:extLst>
              </a:tr>
              <a:tr h="370840">
                <a:tc>
                  <a:txBody>
                    <a:bodyPr/>
                    <a:lstStyle/>
                    <a:p>
                      <a:r>
                        <a:rPr altLang="en-US" dirty="0" kumimoji="1" lang="ja-JP" sz="1400"/>
                        <a:t>クラウド・ストレージ・</a:t>
                      </a:r>
                      <a:r>
                        <a:rPr altLang="ja-JP" dirty="0" kumimoji="1" lang="en-US" sz="1400"/>
                        <a:t/>
                      </a:r>
                      <a:br>
                        <a:rPr altLang="ja-JP" dirty="0" kumimoji="1" lang="en-US" sz="1400"/>
                      </a:br>
                      <a:r>
                        <a:rPr altLang="en-US" dirty="0" kumimoji="1" lang="ja-JP" sz="1400"/>
                        <a:t>ユーザー名</a:t>
                      </a:r>
                      <a:endParaRPr altLang="ja-JP" dirty="0" kumimoji="1" lang="en-US" sz="1400"/>
                    </a:p>
                  </a:txBody>
                  <a:tcPr/>
                </a:tc>
                <a:tc>
                  <a:txBody>
                    <a:bodyPr/>
                    <a:lstStyle/>
                    <a:p>
                      <a:r>
                        <a:rPr altLang="ja-JP" dirty="0" kumimoji="1" lang="en-US" sz="1400"/>
                        <a:t>Oracle Storage Cloud Service</a:t>
                      </a:r>
                      <a:r>
                        <a:rPr altLang="en-US" dirty="0" kumimoji="1" lang="ja-JP" sz="1400"/>
                        <a:t>コンテナ管理者のユーザー名</a:t>
                      </a:r>
                    </a:p>
                  </a:txBody>
                  <a:tcPr/>
                </a:tc>
                <a:tc>
                  <a:txBody>
                    <a:bodyPr/>
                    <a:lstStyle/>
                    <a:p>
                      <a:pPr indent="-285750" marL="285750">
                        <a:buFont charset="0" panose="020B0604020202020204" pitchFamily="34" typeface="Arial"/>
                        <a:buChar char="•"/>
                      </a:pPr>
                      <a:endParaRPr altLang="en-US" dirty="0" kumimoji="1" lang="ja-JP" sz="1400"/>
                    </a:p>
                  </a:txBody>
                  <a:tcPr/>
                </a:tc>
                <a:extLst>
                  <a:ext uri="{0D108BD9-81ED-4DB2-BD59-A6C34878D82A}">
                    <a16:rowId xmlns:a16="http://schemas.microsoft.com/office/drawing/2014/main" val="2292516633"/>
                  </a:ext>
                </a:extLst>
              </a:tr>
              <a:tr h="370840">
                <a:tc>
                  <a:txBody>
                    <a:bodyPr/>
                    <a:lstStyle/>
                    <a:p>
                      <a:r>
                        <a:rPr altLang="en-US" dirty="0" kumimoji="1" lang="ja-JP" sz="1400"/>
                        <a:t>パスワード</a:t>
                      </a:r>
                      <a:endParaRPr altLang="ja-JP" dirty="0" kumimoji="1" lang="en-US" sz="1400"/>
                    </a:p>
                  </a:txBody>
                  <a:tcPr/>
                </a:tc>
                <a:tc>
                  <a:txBody>
                    <a:bodyPr/>
                    <a:lstStyle/>
                    <a:p>
                      <a:pPr algn="l" defTabSz="914400" eaLnBrk="1" fontAlgn="auto" hangingPunct="1" indent="0" latinLnBrk="0" lvl="0" marL="0" marR="0" rtl="0">
                        <a:lnSpc>
                          <a:spcPct val="100000"/>
                        </a:lnSpc>
                        <a:spcBef>
                          <a:spcPts val="0"/>
                        </a:spcBef>
                        <a:spcAft>
                          <a:spcPts val="0"/>
                        </a:spcAft>
                        <a:buClrTx/>
                        <a:buSzTx/>
                        <a:buFontTx/>
                        <a:buNone/>
                        <a:tabLst/>
                        <a:defRPr/>
                      </a:pPr>
                      <a:r>
                        <a:rPr altLang="ja-JP" dirty="0" kumimoji="1" lang="en-US" sz="1400"/>
                        <a:t>Oracle Storage Cloud Service</a:t>
                      </a:r>
                      <a:r>
                        <a:rPr altLang="en-US" dirty="0" kumimoji="1" lang="ja-JP" sz="1400"/>
                        <a:t>コンテナ管理者のパスワード</a:t>
                      </a:r>
                    </a:p>
                  </a:txBody>
                  <a:tcPr/>
                </a:tc>
                <a:tc>
                  <a:txBody>
                    <a:bodyPr/>
                    <a:lstStyle/>
                    <a:p>
                      <a:pPr indent="-285750" marL="285750">
                        <a:buFont charset="0" panose="020B0604020202020204" pitchFamily="34" typeface="Arial"/>
                        <a:buChar char="•"/>
                      </a:pPr>
                      <a:endParaRPr altLang="ja-JP" dirty="0" kumimoji="1" lang="en-US" sz="1400"/>
                    </a:p>
                  </a:txBody>
                  <a:tcPr/>
                </a:tc>
                <a:extLst>
                  <a:ext uri="{0D108BD9-81ED-4DB2-BD59-A6C34878D82A}">
                    <a16:rowId xmlns:a16="http://schemas.microsoft.com/office/drawing/2014/main" val="1084781668"/>
                  </a:ext>
                </a:extLst>
              </a:tr>
              <a:tr h="370840">
                <a:tc>
                  <a:txBody>
                    <a:bodyPr/>
                    <a:lstStyle/>
                    <a:p>
                      <a:pPr algn="l" defTabSz="914400" eaLnBrk="1" fontAlgn="auto" hangingPunct="1" indent="0" latinLnBrk="0" lvl="0" marL="0" marR="0" rtl="0">
                        <a:lnSpc>
                          <a:spcPct val="100000"/>
                        </a:lnSpc>
                        <a:spcBef>
                          <a:spcPts val="0"/>
                        </a:spcBef>
                        <a:spcAft>
                          <a:spcPts val="0"/>
                        </a:spcAft>
                        <a:buClrTx/>
                        <a:buSzTx/>
                        <a:buFontTx/>
                        <a:buNone/>
                        <a:tabLst/>
                        <a:defRPr/>
                      </a:pPr>
                      <a:r>
                        <a:rPr altLang="en-US" dirty="0" kumimoji="1" lang="ja-JP" sz="1400"/>
                        <a:t>クラウド・ストレージ・</a:t>
                      </a:r>
                      <a:r>
                        <a:rPr altLang="ja-JP" dirty="0" kumimoji="1" lang="en-US" sz="1400"/>
                        <a:t/>
                      </a:r>
                      <a:br>
                        <a:rPr altLang="ja-JP" dirty="0" kumimoji="1" lang="en-US" sz="1400"/>
                      </a:br>
                      <a:r>
                        <a:rPr altLang="en-US" dirty="0" kumimoji="1" lang="ja-JP" sz="1400"/>
                        <a:t>コンテナの作成</a:t>
                      </a:r>
                      <a:endParaRPr altLang="ja-JP" dirty="0" kumimoji="1" lang="en-US" sz="1400"/>
                    </a:p>
                  </a:txBody>
                  <a:tcPr/>
                </a:tc>
                <a:tc>
                  <a:txBody>
                    <a:bodyPr/>
                    <a:lstStyle/>
                    <a:p>
                      <a:pPr indent="0" marL="0">
                        <a:buFont charset="0" panose="020B0604020202020204" pitchFamily="34" typeface="Arial"/>
                        <a:buNone/>
                      </a:pPr>
                      <a:r>
                        <a:rPr altLang="en-US" dirty="0" kumimoji="1" lang="ja-JP" sz="1400"/>
                        <a:t>ストレージ・クラウド・コンテナを作成</a:t>
                      </a:r>
                    </a:p>
                  </a:txBody>
                  <a:tcPr/>
                </a:tc>
                <a:tc>
                  <a:txBody>
                    <a:bodyPr/>
                    <a:lstStyle/>
                    <a:p>
                      <a:pPr indent="-285750" marL="285750">
                        <a:buFont charset="0" panose="020B0604020202020204" pitchFamily="34" typeface="Arial"/>
                        <a:buChar char="•"/>
                      </a:pPr>
                      <a:r>
                        <a:rPr altLang="en-US" dirty="0" kumimoji="1" lang="ja-JP" sz="1400"/>
                        <a:t>サービス・インスタンスの作成を開始する前にストレージ・コンテナを作成しなかった場合に使用</a:t>
                      </a:r>
                    </a:p>
                  </a:txBody>
                  <a:tcPr/>
                </a:tc>
                <a:extLst>
                  <a:ext uri="{0D108BD9-81ED-4DB2-BD59-A6C34878D82A}">
                    <a16:rowId xmlns:a16="http://schemas.microsoft.com/office/drawing/2014/main" val="790092790"/>
                  </a:ext>
                </a:extLst>
              </a:tr>
            </a:tbl>
          </a:graphicData>
        </a:graphic>
      </p:graphicFrame>
    </p:spTree>
    <p:extLst>
      <p:ext uri="{BB962C8B-B14F-4D97-AF65-F5344CB8AC3E}">
        <p14:creationId xmlns:p14="http://schemas.microsoft.com/office/powerpoint/2010/main" val="422095363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Slide Number Placeholder 3"/>
          <p:cNvSpPr>
            <a:spLocks noGrp="1"/>
          </p:cNvSpPr>
          <p:nvPr>
            <p:ph idx="12" sz="quarter" type="sldNum"/>
          </p:nvPr>
        </p:nvSpPr>
        <p:spPr/>
        <p:txBody>
          <a:bodyPr/>
          <a:lstStyle/>
          <a:p>
            <a:fld id="{C51EAA63-D034-42AE-91FA-B13B9518C7BE}" type="slidenum">
              <a:rPr altLang="ja-JP" lang="en-US" smtClean="0"/>
              <a:pPr/>
              <a:t>73</a:t>
            </a:fld>
            <a:endParaRPr altLang="en-US" dirty="0" lang="ja-JP"/>
          </a:p>
        </p:txBody>
      </p:sp>
      <p:sp>
        <p:nvSpPr>
          <p:cNvPr id="6" name="Text Placeholder 5"/>
          <p:cNvSpPr>
            <a:spLocks noGrp="1"/>
          </p:cNvSpPr>
          <p:nvPr>
            <p:ph idx="13" sz="quarter" type="body"/>
          </p:nvPr>
        </p:nvSpPr>
        <p:spPr/>
        <p:txBody>
          <a:bodyPr/>
          <a:lstStyle/>
          <a:p>
            <a:r>
              <a:rPr altLang="en-US" dirty="0" kumimoji="1" lang="ja-JP"/>
              <a:t>利用シーンに応じた様々なインスタンス作成方法</a:t>
            </a:r>
          </a:p>
        </p:txBody>
      </p:sp>
      <p:sp>
        <p:nvSpPr>
          <p:cNvPr id="5" name="Title 4"/>
          <p:cNvSpPr>
            <a:spLocks noGrp="1"/>
          </p:cNvSpPr>
          <p:nvPr>
            <p:ph type="title"/>
          </p:nvPr>
        </p:nvSpPr>
        <p:spPr/>
        <p:txBody>
          <a:bodyPr/>
          <a:lstStyle/>
          <a:p>
            <a:r>
              <a:rPr altLang="ja-JP" dirty="0" kumimoji="1" lang="en-US"/>
              <a:t>Java Cloud Service </a:t>
            </a:r>
            <a:r>
              <a:rPr altLang="en-US" dirty="0" lang="ja-JP"/>
              <a:t>インスタンス作成方法</a:t>
            </a:r>
            <a:endParaRPr altLang="en-US" dirty="0" kumimoji="1" lang="ja-JP"/>
          </a:p>
        </p:txBody>
      </p:sp>
      <p:graphicFrame>
        <p:nvGraphicFramePr>
          <p:cNvPr id="7" name="Diagram 6"/>
          <p:cNvGraphicFramePr/>
          <p:nvPr>
            <p:extLst>
              <p:ext uri="{D42A27DB-BD31-4B8C-83A1-F6EECF244321}">
                <p14:modId xmlns:p14="http://schemas.microsoft.com/office/powerpoint/2010/main" val="3733121810"/>
              </p:ext>
            </p:extLst>
          </p:nvPr>
        </p:nvGraphicFramePr>
        <p:xfrm>
          <a:off x="331305" y="1717040"/>
          <a:ext cx="11529392" cy="4420588"/>
        </p:xfrm>
        <a:graphic>
          <a:graphicData uri="http://schemas.openxmlformats.org/drawingml/2006/diagram">
            <dgm:relIds xmlns:dgm="http://schemas.openxmlformats.org/drawingml/2006/diagram" r:cs="rId5" r:dm="rId2" r:lo="rId3" r:qs="rId4"/>
          </a:graphicData>
        </a:graphic>
      </p:graphicFrame>
      <p:sp>
        <p:nvSpPr>
          <p:cNvPr id="2" name="Rectangle 1"/>
          <p:cNvSpPr/>
          <p:nvPr/>
        </p:nvSpPr>
        <p:spPr bwMode="gray">
          <a:xfrm>
            <a:off x="329715" y="1729050"/>
            <a:ext cx="11618445" cy="3540478"/>
          </a:xfrm>
          <a:prstGeom prst="rect">
            <a:avLst/>
          </a:prstGeom>
          <a:solidFill>
            <a:schemeClr val="bg1">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spTree>
    <p:extLst>
      <p:ext uri="{BB962C8B-B14F-4D97-AF65-F5344CB8AC3E}">
        <p14:creationId xmlns:p14="http://schemas.microsoft.com/office/powerpoint/2010/main" val="10891759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Content Placeholder 4"/>
          <p:cNvSpPr>
            <a:spLocks noGrp="1"/>
          </p:cNvSpPr>
          <p:nvPr>
            <p:ph idx="2" sz="half"/>
          </p:nvPr>
        </p:nvSpPr>
        <p:spPr/>
        <p:txBody>
          <a:bodyPr/>
          <a:lstStyle/>
          <a:p>
            <a:r>
              <a:rPr altLang="en-US" dirty="0" kumimoji="1" lang="ja-JP" sz="2400"/>
              <a:t>簡単に</a:t>
            </a:r>
            <a:r>
              <a:rPr altLang="ja-JP" dirty="0" kumimoji="1" lang="en-US" sz="2400"/>
              <a:t>JCS</a:t>
            </a:r>
            <a:r>
              <a:rPr altLang="en-US" dirty="0" kumimoji="1" lang="ja-JP" sz="2400"/>
              <a:t>と</a:t>
            </a:r>
            <a:r>
              <a:rPr altLang="ja-JP" dirty="0" kumimoji="1" lang="en-US" sz="2400"/>
              <a:t>DBCS</a:t>
            </a:r>
            <a:r>
              <a:rPr altLang="en-US" dirty="0" kumimoji="1" lang="ja-JP" sz="2400"/>
              <a:t>の両環境を構築可能</a:t>
            </a:r>
            <a:endParaRPr altLang="ja-JP" dirty="0" kumimoji="1" lang="en-US" sz="2400"/>
          </a:p>
          <a:p>
            <a:pPr lvl="1"/>
            <a:r>
              <a:rPr altLang="ja-JP" dirty="0" lang="en-US" sz="2000"/>
              <a:t>Universal Credit </a:t>
            </a:r>
            <a:r>
              <a:rPr altLang="en-US" dirty="0" lang="ja-JP" sz="2000"/>
              <a:t>契約の場合のみ利用可能</a:t>
            </a:r>
            <a:endParaRPr altLang="ja-JP" dirty="0" lang="en-US" sz="1600"/>
          </a:p>
          <a:p>
            <a:pPr lvl="1"/>
            <a:r>
              <a:rPr altLang="ja-JP" dirty="0" lang="en-US" sz="2000"/>
              <a:t>Stack Manager </a:t>
            </a:r>
            <a:r>
              <a:rPr altLang="en-US" dirty="0" lang="ja-JP" sz="2000"/>
              <a:t>の機能を利用している</a:t>
            </a:r>
            <a:r>
              <a:rPr altLang="ja-JP" dirty="0" lang="en-US" sz="2000"/>
              <a:t/>
            </a:r>
            <a:br>
              <a:rPr altLang="ja-JP" dirty="0" lang="en-US" sz="2000"/>
            </a:br>
            <a:r>
              <a:rPr altLang="en-US" dirty="0" lang="ja-JP" sz="2000"/>
              <a:t>インスタンス作成方法</a:t>
            </a:r>
            <a:endParaRPr altLang="ja-JP" dirty="0" lang="en-US" sz="1600"/>
          </a:p>
          <a:p>
            <a:pPr lvl="1"/>
            <a:r>
              <a:rPr altLang="en-US" dirty="0" kumimoji="1" lang="ja-JP" sz="2000"/>
              <a:t>３つのインスタンスタイプを標準で選択可能</a:t>
            </a:r>
            <a:endParaRPr altLang="ja-JP" dirty="0" kumimoji="1" lang="en-US" sz="2000"/>
          </a:p>
          <a:p>
            <a:pPr lvl="2"/>
            <a:r>
              <a:rPr altLang="ja-JP" dirty="0" lang="en-US" sz="1600"/>
              <a:t>Simple Java Web App</a:t>
            </a:r>
          </a:p>
          <a:p>
            <a:pPr lvl="2"/>
            <a:r>
              <a:rPr altLang="ja-JP" dirty="0" lang="en-US" sz="1600"/>
              <a:t>Multi-Tier Java EE App with High Availability</a:t>
            </a:r>
          </a:p>
          <a:p>
            <a:pPr lvl="2"/>
            <a:r>
              <a:rPr altLang="ja-JP" dirty="0" lang="en-US" sz="1600"/>
              <a:t>Highly Available Java EE App with Caching</a:t>
            </a:r>
            <a:endParaRPr altLang="ja-JP" dirty="0" lang="en-US"/>
          </a:p>
          <a:p>
            <a:pPr lvl="1"/>
            <a:r>
              <a:rPr altLang="en-US" dirty="0" lang="ja-JP" sz="2000"/>
              <a:t>３タイプ以外にもカスタム構成の定義が可能</a:t>
            </a:r>
            <a:endParaRPr altLang="ja-JP" dirty="0" lang="en-US" sz="2000"/>
          </a:p>
        </p:txBody>
      </p:sp>
      <p:sp>
        <p:nvSpPr>
          <p:cNvPr id="2" name="Slide Number Placeholder 1"/>
          <p:cNvSpPr>
            <a:spLocks noGrp="1"/>
          </p:cNvSpPr>
          <p:nvPr>
            <p:ph idx="12" sz="quarter" type="sldNum"/>
          </p:nvPr>
        </p:nvSpPr>
        <p:spPr/>
        <p:txBody>
          <a:bodyPr/>
          <a:lstStyle/>
          <a:p>
            <a:fld id="{C51EAA63-D034-42AE-91FA-B13B9518C7BE}" type="slidenum">
              <a:rPr altLang="ja-JP" lang="en-US" smtClean="0"/>
              <a:pPr/>
              <a:t>74</a:t>
            </a:fld>
            <a:endParaRPr altLang="en-US" dirty="0" lang="ja-JP"/>
          </a:p>
        </p:txBody>
      </p:sp>
      <p:sp>
        <p:nvSpPr>
          <p:cNvPr id="4" name="Title 3"/>
          <p:cNvSpPr>
            <a:spLocks noGrp="1"/>
          </p:cNvSpPr>
          <p:nvPr>
            <p:ph type="title"/>
          </p:nvPr>
        </p:nvSpPr>
        <p:spPr/>
        <p:txBody>
          <a:bodyPr/>
          <a:lstStyle/>
          <a:p>
            <a:r>
              <a:rPr altLang="en-US" dirty="0" kumimoji="1" lang="ja-JP"/>
              <a:t>インスタンス作成：　クイックスタート</a:t>
            </a:r>
          </a:p>
        </p:txBody>
      </p:sp>
      <p:sp>
        <p:nvSpPr>
          <p:cNvPr id="3" name="Text Placeholder 2"/>
          <p:cNvSpPr>
            <a:spLocks noGrp="1"/>
          </p:cNvSpPr>
          <p:nvPr>
            <p:ph idx="13" sz="quarter" type="body"/>
          </p:nvPr>
        </p:nvSpPr>
        <p:spPr/>
        <p:txBody>
          <a:bodyPr/>
          <a:lstStyle/>
          <a:p>
            <a:r>
              <a:rPr altLang="ja-JP" dirty="0" kumimoji="1" lang="en-US"/>
              <a:t>DBCS</a:t>
            </a:r>
            <a:r>
              <a:rPr altLang="en-US" dirty="0" kumimoji="1" lang="ja-JP"/>
              <a:t>も含む定義済みの３タイプの環境を簡単に作成</a:t>
            </a:r>
          </a:p>
        </p:txBody>
      </p:sp>
      <p:pic>
        <p:nvPicPr>
          <p:cNvPr id="6" name="Picture 5"/>
          <p:cNvPicPr>
            <a:picLocks noChangeAspect="1"/>
          </p:cNvPicPr>
          <p:nvPr/>
        </p:nvPicPr>
        <p:blipFill>
          <a:blip r:embed="rId2"/>
          <a:stretch>
            <a:fillRect/>
          </a:stretch>
        </p:blipFill>
        <p:spPr>
          <a:xfrm>
            <a:off x="261894" y="2252726"/>
            <a:ext cx="5779510" cy="3233530"/>
          </a:xfrm>
          <a:prstGeom prst="rect">
            <a:avLst/>
          </a:prstGeom>
          <a:ln>
            <a:solidFill>
              <a:schemeClr val="tx1"/>
            </a:solidFill>
          </a:ln>
        </p:spPr>
      </p:pic>
    </p:spTree>
    <p:extLst>
      <p:ext uri="{BB962C8B-B14F-4D97-AF65-F5344CB8AC3E}">
        <p14:creationId xmlns:p14="http://schemas.microsoft.com/office/powerpoint/2010/main" val="88369442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 name="Rectangle 74"/>
          <p:cNvSpPr/>
          <p:nvPr/>
        </p:nvSpPr>
        <p:spPr bwMode="gray">
          <a:xfrm>
            <a:off x="8063903" y="2443456"/>
            <a:ext cx="3869836" cy="2951815"/>
          </a:xfrm>
          <a:prstGeom prst="rect">
            <a:avLst/>
          </a:prstGeom>
          <a:solidFill>
            <a:schemeClr val="dk1">
              <a:alpha val="50000"/>
            </a:schemeClr>
          </a:solidFill>
          <a:ln>
            <a:noFill/>
          </a:ln>
        </p:spPr>
        <p:style>
          <a:lnRef idx="0">
            <a:scrgbClr b="0" g="0" r="0"/>
          </a:lnRef>
          <a:fillRef idx="0">
            <a:scrgbClr b="0" g="0" r="0"/>
          </a:fillRef>
          <a:effectRef idx="0">
            <a:scrgbClr b="0" g="0" r="0"/>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ja-JP" b="1" dirty="0" kumimoji="1" lang="en-US">
                <a:solidFill>
                  <a:schemeClr val="bg1"/>
                </a:solidFill>
              </a:rPr>
              <a:t>JCS</a:t>
            </a:r>
            <a:endParaRPr altLang="en-US" b="1" dirty="0" kumimoji="1" lang="ja-JP">
              <a:solidFill>
                <a:schemeClr val="bg1"/>
              </a:solidFill>
            </a:endParaRPr>
          </a:p>
        </p:txBody>
      </p:sp>
      <p:sp>
        <p:nvSpPr>
          <p:cNvPr id="6" name="Content Placeholder 5"/>
          <p:cNvSpPr>
            <a:spLocks noGrp="1"/>
          </p:cNvSpPr>
          <p:nvPr>
            <p:ph idx="1" sz="half"/>
          </p:nvPr>
        </p:nvSpPr>
        <p:spPr/>
        <p:txBody>
          <a:bodyPr/>
          <a:lstStyle/>
          <a:p>
            <a:r>
              <a:rPr altLang="ja-JP" dirty="0" lang="en-US"/>
              <a:t>Simple Java Web App</a:t>
            </a:r>
          </a:p>
        </p:txBody>
      </p:sp>
      <p:sp>
        <p:nvSpPr>
          <p:cNvPr id="7" name="Content Placeholder 6"/>
          <p:cNvSpPr>
            <a:spLocks noGrp="1"/>
          </p:cNvSpPr>
          <p:nvPr>
            <p:ph idx="2" sz="half"/>
          </p:nvPr>
        </p:nvSpPr>
        <p:spPr/>
        <p:txBody>
          <a:bodyPr/>
          <a:lstStyle/>
          <a:p>
            <a:r>
              <a:rPr altLang="ja-JP" dirty="0" lang="en-US"/>
              <a:t>Multi-Tier Java EE App with High Availability</a:t>
            </a:r>
          </a:p>
        </p:txBody>
      </p:sp>
      <p:sp>
        <p:nvSpPr>
          <p:cNvPr id="3" name="Slide Number Placeholder 2"/>
          <p:cNvSpPr>
            <a:spLocks noGrp="1"/>
          </p:cNvSpPr>
          <p:nvPr>
            <p:ph idx="12" sz="quarter" type="sldNum"/>
          </p:nvPr>
        </p:nvSpPr>
        <p:spPr/>
        <p:txBody>
          <a:bodyPr/>
          <a:lstStyle/>
          <a:p>
            <a:fld id="{C51EAA63-D034-42AE-91FA-B13B9518C7BE}" type="slidenum">
              <a:rPr altLang="ja-JP" lang="en-US" smtClean="0"/>
              <a:pPr/>
              <a:t>75</a:t>
            </a:fld>
            <a:endParaRPr altLang="en-US" dirty="0" lang="ja-JP"/>
          </a:p>
        </p:txBody>
      </p:sp>
      <p:sp>
        <p:nvSpPr>
          <p:cNvPr id="8" name="Content Placeholder 7"/>
          <p:cNvSpPr>
            <a:spLocks noGrp="1"/>
          </p:cNvSpPr>
          <p:nvPr>
            <p:ph idx="13" sz="half"/>
          </p:nvPr>
        </p:nvSpPr>
        <p:spPr/>
        <p:txBody>
          <a:bodyPr/>
          <a:lstStyle/>
          <a:p>
            <a:r>
              <a:rPr altLang="ja-JP" dirty="0" lang="en-US"/>
              <a:t>Highly Available Java EE App with Caching</a:t>
            </a:r>
          </a:p>
          <a:p>
            <a:endParaRPr altLang="en-US" dirty="0" kumimoji="1" lang="ja-JP"/>
          </a:p>
        </p:txBody>
      </p:sp>
      <p:sp>
        <p:nvSpPr>
          <p:cNvPr id="4" name="Title 3"/>
          <p:cNvSpPr>
            <a:spLocks noGrp="1"/>
          </p:cNvSpPr>
          <p:nvPr>
            <p:ph type="title"/>
          </p:nvPr>
        </p:nvSpPr>
        <p:spPr/>
        <p:txBody>
          <a:bodyPr/>
          <a:lstStyle/>
          <a:p>
            <a:r>
              <a:rPr altLang="en-US" dirty="0" kumimoji="1" lang="ja-JP"/>
              <a:t>クイックスタート：　３つのインスタンスタイプ</a:t>
            </a:r>
            <a:r>
              <a:rPr altLang="ja-JP" dirty="0" kumimoji="1" lang="en-US"/>
              <a:t>	</a:t>
            </a:r>
            <a:endParaRPr altLang="en-US" dirty="0" kumimoji="1" lang="ja-JP"/>
          </a:p>
        </p:txBody>
      </p:sp>
      <p:sp>
        <p:nvSpPr>
          <p:cNvPr id="5" name="Text Placeholder 4"/>
          <p:cNvSpPr>
            <a:spLocks noGrp="1"/>
          </p:cNvSpPr>
          <p:nvPr>
            <p:ph idx="14" sz="quarter" type="body"/>
          </p:nvPr>
        </p:nvSpPr>
        <p:spPr/>
        <p:txBody>
          <a:bodyPr/>
          <a:lstStyle/>
          <a:p>
            <a:r>
              <a:rPr altLang="en-US" dirty="0" kumimoji="1" lang="ja-JP"/>
              <a:t>可用性レベルの異なる３つのインスタンスタイプの構成</a:t>
            </a:r>
          </a:p>
        </p:txBody>
      </p:sp>
      <p:sp>
        <p:nvSpPr>
          <p:cNvPr id="22" name="Rectangle 21"/>
          <p:cNvSpPr/>
          <p:nvPr/>
        </p:nvSpPr>
        <p:spPr bwMode="gray">
          <a:xfrm>
            <a:off x="8169376" y="3600607"/>
            <a:ext cx="2253679"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200">
                <a:solidFill>
                  <a:schemeClr val="bg1"/>
                </a:solidFill>
              </a:rPr>
              <a:t>ノード </a:t>
            </a:r>
            <a:r>
              <a:rPr altLang="ja-JP" dirty="0" kumimoji="1" lang="en-US" sz="1200">
                <a:solidFill>
                  <a:schemeClr val="bg1"/>
                </a:solidFill>
              </a:rPr>
              <a:t>1</a:t>
            </a:r>
            <a:endParaRPr altLang="en-US" dirty="0" kumimoji="1" lang="ja-JP" sz="1200">
              <a:solidFill>
                <a:schemeClr val="bg1"/>
              </a:solidFill>
            </a:endParaRPr>
          </a:p>
        </p:txBody>
      </p:sp>
      <p:sp>
        <p:nvSpPr>
          <p:cNvPr id="24" name="Rectangle 23"/>
          <p:cNvSpPr/>
          <p:nvPr/>
        </p:nvSpPr>
        <p:spPr bwMode="gray">
          <a:xfrm>
            <a:off x="8304728" y="3801687"/>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WLS</a:t>
            </a:r>
          </a:p>
          <a:p>
            <a:pPr algn="ctr">
              <a:lnSpc>
                <a:spcPct val="90000"/>
              </a:lnSpc>
            </a:pPr>
            <a:r>
              <a:rPr altLang="en-US" dirty="0" kumimoji="1" lang="ja-JP" sz="1400">
                <a:solidFill>
                  <a:schemeClr val="bg1"/>
                </a:solidFill>
              </a:rPr>
              <a:t>管理</a:t>
            </a:r>
            <a:endParaRPr altLang="en-US" dirty="0" kumimoji="1" lang="ja-JP" sz="1600">
              <a:solidFill>
                <a:schemeClr val="bg1"/>
              </a:solidFill>
            </a:endParaRPr>
          </a:p>
        </p:txBody>
      </p:sp>
      <p:sp>
        <p:nvSpPr>
          <p:cNvPr id="25" name="Rectangle 24"/>
          <p:cNvSpPr/>
          <p:nvPr/>
        </p:nvSpPr>
        <p:spPr bwMode="gray">
          <a:xfrm>
            <a:off x="9344907" y="3794388"/>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WLS</a:t>
            </a:r>
          </a:p>
          <a:p>
            <a:pPr algn="ctr">
              <a:lnSpc>
                <a:spcPct val="90000"/>
              </a:lnSpc>
            </a:pPr>
            <a:r>
              <a:rPr altLang="en-US" dirty="0" kumimoji="1" lang="ja-JP" sz="1400">
                <a:solidFill>
                  <a:schemeClr val="bg1"/>
                </a:solidFill>
              </a:rPr>
              <a:t>管理対象</a:t>
            </a:r>
            <a:endParaRPr altLang="en-US" dirty="0" kumimoji="1" lang="ja-JP" sz="1600">
              <a:solidFill>
                <a:schemeClr val="bg1"/>
              </a:solidFill>
            </a:endParaRPr>
          </a:p>
        </p:txBody>
      </p:sp>
      <p:grpSp>
        <p:nvGrpSpPr>
          <p:cNvPr id="26" name="Group 25"/>
          <p:cNvGrpSpPr/>
          <p:nvPr/>
        </p:nvGrpSpPr>
        <p:grpSpPr>
          <a:xfrm>
            <a:off x="8078454" y="3443937"/>
            <a:ext cx="487914" cy="464680"/>
            <a:chOff x="6250898" y="2798837"/>
            <a:chExt cx="1228360" cy="1169867"/>
          </a:xfrm>
        </p:grpSpPr>
        <p:sp>
          <p:nvSpPr>
            <p:cNvPr id="27" name="Pentagon 26"/>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28" name="Picture 27"/>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sp>
        <p:nvSpPr>
          <p:cNvPr id="38" name="Rectangle 37"/>
          <p:cNvSpPr/>
          <p:nvPr/>
        </p:nvSpPr>
        <p:spPr bwMode="gray">
          <a:xfrm>
            <a:off x="10607181" y="3594904"/>
            <a:ext cx="1210567"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400">
                <a:solidFill>
                  <a:schemeClr val="bg1"/>
                </a:solidFill>
              </a:rPr>
              <a:t>  </a:t>
            </a:r>
            <a:r>
              <a:rPr altLang="en-US" dirty="0" kumimoji="1" lang="ja-JP" sz="1200">
                <a:solidFill>
                  <a:schemeClr val="bg1"/>
                </a:solidFill>
              </a:rPr>
              <a:t>ノード </a:t>
            </a:r>
            <a:r>
              <a:rPr altLang="ja-JP" dirty="0" kumimoji="1" lang="en-US" sz="1200">
                <a:solidFill>
                  <a:schemeClr val="bg1"/>
                </a:solidFill>
              </a:rPr>
              <a:t>2</a:t>
            </a:r>
            <a:endParaRPr altLang="en-US" dirty="0" kumimoji="1" lang="ja-JP" sz="1400">
              <a:solidFill>
                <a:schemeClr val="bg1"/>
              </a:solidFill>
            </a:endParaRPr>
          </a:p>
        </p:txBody>
      </p:sp>
      <p:sp>
        <p:nvSpPr>
          <p:cNvPr id="39" name="Rectangle 38"/>
          <p:cNvSpPr/>
          <p:nvPr/>
        </p:nvSpPr>
        <p:spPr bwMode="gray">
          <a:xfrm>
            <a:off x="10724642" y="3823700"/>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WLS</a:t>
            </a:r>
          </a:p>
          <a:p>
            <a:pPr algn="ctr">
              <a:lnSpc>
                <a:spcPct val="90000"/>
              </a:lnSpc>
            </a:pPr>
            <a:r>
              <a:rPr altLang="en-US" dirty="0" kumimoji="1" lang="ja-JP" sz="1400">
                <a:solidFill>
                  <a:schemeClr val="bg1"/>
                </a:solidFill>
              </a:rPr>
              <a:t>管理対象</a:t>
            </a:r>
            <a:endParaRPr altLang="en-US" dirty="0" kumimoji="1" lang="ja-JP" sz="1600">
              <a:solidFill>
                <a:schemeClr val="bg1"/>
              </a:solidFill>
            </a:endParaRPr>
          </a:p>
        </p:txBody>
      </p:sp>
      <p:sp>
        <p:nvSpPr>
          <p:cNvPr id="43" name="Rectangle 42"/>
          <p:cNvSpPr/>
          <p:nvPr/>
        </p:nvSpPr>
        <p:spPr bwMode="gray">
          <a:xfrm>
            <a:off x="9905100" y="2598098"/>
            <a:ext cx="1211630"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400">
                <a:solidFill>
                  <a:schemeClr val="bg1"/>
                </a:solidFill>
              </a:rPr>
              <a:t>  </a:t>
            </a:r>
            <a:r>
              <a:rPr altLang="en-US" dirty="0" kumimoji="1" lang="ja-JP" sz="1200">
                <a:solidFill>
                  <a:schemeClr val="bg1"/>
                </a:solidFill>
              </a:rPr>
              <a:t>ノード </a:t>
            </a:r>
            <a:r>
              <a:rPr altLang="ja-JP" dirty="0" kumimoji="1" lang="en-US" sz="1200">
                <a:solidFill>
                  <a:schemeClr val="bg1"/>
                </a:solidFill>
              </a:rPr>
              <a:t>3</a:t>
            </a:r>
            <a:endParaRPr altLang="en-US" dirty="0" kumimoji="1" lang="ja-JP" sz="1400">
              <a:solidFill>
                <a:schemeClr val="bg1"/>
              </a:solidFill>
            </a:endParaRPr>
          </a:p>
        </p:txBody>
      </p:sp>
      <p:sp>
        <p:nvSpPr>
          <p:cNvPr id="44" name="Rectangle 43"/>
          <p:cNvSpPr/>
          <p:nvPr/>
        </p:nvSpPr>
        <p:spPr bwMode="gray">
          <a:xfrm>
            <a:off x="10022002" y="2803454"/>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400">
                <a:solidFill>
                  <a:schemeClr val="bg1"/>
                </a:solidFill>
              </a:rPr>
              <a:t>Coherence</a:t>
            </a:r>
            <a:endParaRPr altLang="en-US" dirty="0" kumimoji="1" lang="ja-JP" sz="1200">
              <a:solidFill>
                <a:schemeClr val="bg1"/>
              </a:solidFill>
            </a:endParaRPr>
          </a:p>
        </p:txBody>
      </p:sp>
      <p:grpSp>
        <p:nvGrpSpPr>
          <p:cNvPr id="45" name="Group 44"/>
          <p:cNvGrpSpPr/>
          <p:nvPr/>
        </p:nvGrpSpPr>
        <p:grpSpPr>
          <a:xfrm>
            <a:off x="9785693" y="2441428"/>
            <a:ext cx="487914" cy="464680"/>
            <a:chOff x="6250898" y="2798837"/>
            <a:chExt cx="1228360" cy="1169867"/>
          </a:xfrm>
        </p:grpSpPr>
        <p:sp>
          <p:nvSpPr>
            <p:cNvPr id="46" name="Pentagon 45"/>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47" name="Picture 46"/>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sp>
        <p:nvSpPr>
          <p:cNvPr id="53" name="Rectangle 52"/>
          <p:cNvSpPr/>
          <p:nvPr/>
        </p:nvSpPr>
        <p:spPr bwMode="gray">
          <a:xfrm>
            <a:off x="9217163" y="4581100"/>
            <a:ext cx="1214135"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400">
                <a:solidFill>
                  <a:schemeClr val="bg1"/>
                </a:solidFill>
              </a:rPr>
              <a:t>  </a:t>
            </a:r>
            <a:r>
              <a:rPr altLang="en-US" dirty="0" kumimoji="1" lang="ja-JP" sz="1200">
                <a:solidFill>
                  <a:schemeClr val="bg1"/>
                </a:solidFill>
              </a:rPr>
              <a:t>ノード </a:t>
            </a:r>
            <a:r>
              <a:rPr altLang="ja-JP" dirty="0" kumimoji="1" lang="en-US" sz="1200">
                <a:solidFill>
                  <a:schemeClr val="bg1"/>
                </a:solidFill>
              </a:rPr>
              <a:t>4</a:t>
            </a:r>
            <a:endParaRPr altLang="en-US" dirty="0" kumimoji="1" lang="ja-JP" sz="1400">
              <a:solidFill>
                <a:schemeClr val="bg1"/>
              </a:solidFill>
            </a:endParaRPr>
          </a:p>
        </p:txBody>
      </p:sp>
      <p:sp>
        <p:nvSpPr>
          <p:cNvPr id="54" name="Rectangle 53"/>
          <p:cNvSpPr/>
          <p:nvPr/>
        </p:nvSpPr>
        <p:spPr bwMode="gray">
          <a:xfrm>
            <a:off x="9336571" y="4795981"/>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Traffic</a:t>
            </a:r>
          </a:p>
          <a:p>
            <a:pPr algn="ctr">
              <a:lnSpc>
                <a:spcPct val="90000"/>
              </a:lnSpc>
            </a:pPr>
            <a:r>
              <a:rPr altLang="ja-JP" dirty="0" kumimoji="1" lang="en-US" sz="1600">
                <a:solidFill>
                  <a:schemeClr val="bg1"/>
                </a:solidFill>
              </a:rPr>
              <a:t>Director</a:t>
            </a:r>
            <a:endParaRPr altLang="en-US" dirty="0" kumimoji="1" lang="ja-JP" sz="1600">
              <a:solidFill>
                <a:schemeClr val="bg1"/>
              </a:solidFill>
            </a:endParaRPr>
          </a:p>
        </p:txBody>
      </p:sp>
      <p:sp>
        <p:nvSpPr>
          <p:cNvPr id="58" name="Rectangle 57"/>
          <p:cNvSpPr/>
          <p:nvPr/>
        </p:nvSpPr>
        <p:spPr bwMode="gray">
          <a:xfrm>
            <a:off x="10607180" y="4583295"/>
            <a:ext cx="1204541"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400">
                <a:solidFill>
                  <a:schemeClr val="bg1"/>
                </a:solidFill>
              </a:rPr>
              <a:t>   </a:t>
            </a:r>
            <a:r>
              <a:rPr altLang="en-US" dirty="0" kumimoji="1" lang="ja-JP" sz="1200">
                <a:solidFill>
                  <a:schemeClr val="bg1"/>
                </a:solidFill>
              </a:rPr>
              <a:t>ノード </a:t>
            </a:r>
            <a:r>
              <a:rPr altLang="ja-JP" dirty="0" kumimoji="1" lang="en-US" sz="1200">
                <a:solidFill>
                  <a:schemeClr val="bg1"/>
                </a:solidFill>
              </a:rPr>
              <a:t>5</a:t>
            </a:r>
            <a:endParaRPr altLang="en-US" dirty="0" kumimoji="1" lang="ja-JP" sz="1400">
              <a:solidFill>
                <a:schemeClr val="bg1"/>
              </a:solidFill>
            </a:endParaRPr>
          </a:p>
        </p:txBody>
      </p:sp>
      <p:sp>
        <p:nvSpPr>
          <p:cNvPr id="59" name="Rectangle 58"/>
          <p:cNvSpPr/>
          <p:nvPr/>
        </p:nvSpPr>
        <p:spPr bwMode="gray">
          <a:xfrm>
            <a:off x="10716994" y="4798176"/>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Traffic</a:t>
            </a:r>
          </a:p>
          <a:p>
            <a:pPr algn="ctr">
              <a:lnSpc>
                <a:spcPct val="90000"/>
              </a:lnSpc>
            </a:pPr>
            <a:r>
              <a:rPr altLang="ja-JP" dirty="0" kumimoji="1" lang="en-US" sz="1600">
                <a:solidFill>
                  <a:schemeClr val="bg1"/>
                </a:solidFill>
              </a:rPr>
              <a:t>Director</a:t>
            </a:r>
            <a:endParaRPr altLang="en-US" dirty="0" kumimoji="1" lang="ja-JP" sz="1600">
              <a:solidFill>
                <a:schemeClr val="bg1"/>
              </a:solidFill>
            </a:endParaRPr>
          </a:p>
        </p:txBody>
      </p:sp>
      <p:cxnSp>
        <p:nvCxnSpPr>
          <p:cNvPr id="64" name="Connector: Elbow 63"/>
          <p:cNvCxnSpPr>
            <a:stCxn id="43" idx="2"/>
            <a:endCxn id="22" idx="0"/>
          </p:cNvCxnSpPr>
          <p:nvPr/>
        </p:nvCxnSpPr>
        <p:spPr>
          <a:xfrm rot="5400000">
            <a:off x="9777908" y="2867599"/>
            <a:ext cx="251317" cy="1214699"/>
          </a:xfrm>
          <a:prstGeom prst="bentConnector3">
            <a:avLst/>
          </a:prstGeom>
          <a:ln w="38100">
            <a:solidFill>
              <a:schemeClr val="tx1"/>
            </a:solidFill>
            <a:miter lim="800000"/>
            <a:headEnd len="sm" type="triangle" w="lg"/>
            <a:tailEnd len="sm" type="triangle" w="lg"/>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43" idx="2"/>
            <a:endCxn id="38" idx="0"/>
          </p:cNvCxnSpPr>
          <p:nvPr/>
        </p:nvCxnSpPr>
        <p:spPr>
          <a:xfrm flipH="1" rot="16200000">
            <a:off x="10738883" y="3121322"/>
            <a:ext cx="245614" cy="701550"/>
          </a:xfrm>
          <a:prstGeom prst="bentConnector3">
            <a:avLst/>
          </a:prstGeom>
          <a:ln w="38100">
            <a:solidFill>
              <a:schemeClr val="tx1"/>
            </a:solidFill>
            <a:miter lim="800000"/>
            <a:headEnd len="sm" type="triangle" w="lg"/>
            <a:tailEnd len="sm" type="triangle" w="lg"/>
          </a:ln>
        </p:spPr>
        <p:style>
          <a:lnRef idx="1">
            <a:schemeClr val="accent1"/>
          </a:lnRef>
          <a:fillRef idx="0">
            <a:schemeClr val="accent1"/>
          </a:fillRef>
          <a:effectRef idx="0">
            <a:schemeClr val="accent1"/>
          </a:effectRef>
          <a:fontRef idx="minor">
            <a:schemeClr val="tx1"/>
          </a:fontRef>
        </p:style>
      </p:cxnSp>
      <p:cxnSp>
        <p:nvCxnSpPr>
          <p:cNvPr id="69" name="Connector: Elbow 68"/>
          <p:cNvCxnSpPr>
            <a:stCxn id="53" idx="0"/>
            <a:endCxn id="38" idx="2"/>
          </p:cNvCxnSpPr>
          <p:nvPr/>
        </p:nvCxnSpPr>
        <p:spPr>
          <a:xfrm flipH="1" flipV="1" rot="5400000">
            <a:off x="10400846" y="3769481"/>
            <a:ext cx="235004" cy="1388234"/>
          </a:xfrm>
          <a:prstGeom prst="bentConnector3">
            <a:avLst>
              <a:gd fmla="val 50000" name="adj1"/>
            </a:avLst>
          </a:prstGeom>
          <a:ln w="38100">
            <a:solidFill>
              <a:schemeClr val="tx1"/>
            </a:solidFill>
            <a:miter lim="800000"/>
            <a:headEnd len="sm" type="triangle" w="lg"/>
            <a:tailEnd len="sm" type="triangle" w="lg"/>
          </a:ln>
        </p:spPr>
        <p:style>
          <a:lnRef idx="1">
            <a:schemeClr val="accent1"/>
          </a:lnRef>
          <a:fillRef idx="0">
            <a:schemeClr val="accent1"/>
          </a:fillRef>
          <a:effectRef idx="0">
            <a:schemeClr val="accent1"/>
          </a:effectRef>
          <a:fontRef idx="minor">
            <a:schemeClr val="tx1"/>
          </a:fontRef>
        </p:style>
      </p:cxnSp>
      <p:cxnSp>
        <p:nvCxnSpPr>
          <p:cNvPr id="72" name="Connector: Elbow 71"/>
          <p:cNvCxnSpPr>
            <a:stCxn id="58" idx="0"/>
            <a:endCxn id="22" idx="2"/>
          </p:cNvCxnSpPr>
          <p:nvPr/>
        </p:nvCxnSpPr>
        <p:spPr>
          <a:xfrm flipV="1" rot="16200000">
            <a:off x="10137086" y="3510929"/>
            <a:ext cx="231496" cy="1913235"/>
          </a:xfrm>
          <a:prstGeom prst="bentConnector3">
            <a:avLst>
              <a:gd fmla="val 50000" name="adj1"/>
            </a:avLst>
          </a:prstGeom>
          <a:ln w="38100">
            <a:solidFill>
              <a:schemeClr val="tx1"/>
            </a:solidFill>
            <a:miter lim="800000"/>
            <a:headEnd len="sm" type="triangle" w="lg"/>
            <a:tailEnd len="sm" type="triangle" w="lg"/>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10486712" y="3438234"/>
            <a:ext cx="487914" cy="464680"/>
            <a:chOff x="6250898" y="2798837"/>
            <a:chExt cx="1228360" cy="1169867"/>
          </a:xfrm>
        </p:grpSpPr>
        <p:sp>
          <p:nvSpPr>
            <p:cNvPr id="93" name="Pentagon 92"/>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94" name="Picture 93"/>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grpSp>
        <p:nvGrpSpPr>
          <p:cNvPr id="95" name="Group 94"/>
          <p:cNvGrpSpPr/>
          <p:nvPr/>
        </p:nvGrpSpPr>
        <p:grpSpPr>
          <a:xfrm>
            <a:off x="9100262" y="4424430"/>
            <a:ext cx="487914" cy="464680"/>
            <a:chOff x="6250898" y="2798837"/>
            <a:chExt cx="1228360" cy="1169867"/>
          </a:xfrm>
        </p:grpSpPr>
        <p:sp>
          <p:nvSpPr>
            <p:cNvPr id="96" name="Pentagon 95"/>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97" name="Picture 96"/>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grpSp>
        <p:nvGrpSpPr>
          <p:cNvPr id="98" name="Group 97"/>
          <p:cNvGrpSpPr/>
          <p:nvPr/>
        </p:nvGrpSpPr>
        <p:grpSpPr>
          <a:xfrm>
            <a:off x="10480685" y="4426625"/>
            <a:ext cx="487914" cy="464680"/>
            <a:chOff x="6250898" y="2798837"/>
            <a:chExt cx="1228360" cy="1169867"/>
          </a:xfrm>
        </p:grpSpPr>
        <p:sp>
          <p:nvSpPr>
            <p:cNvPr id="99" name="Pentagon 98"/>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00" name="Picture 99"/>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sp>
        <p:nvSpPr>
          <p:cNvPr id="101" name="Rectangle 100"/>
          <p:cNvSpPr/>
          <p:nvPr/>
        </p:nvSpPr>
        <p:spPr bwMode="gray">
          <a:xfrm>
            <a:off x="8314193" y="5556489"/>
            <a:ext cx="1211630"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400">
                <a:solidFill>
                  <a:schemeClr val="bg1"/>
                </a:solidFill>
              </a:rPr>
              <a:t>  </a:t>
            </a:r>
            <a:r>
              <a:rPr altLang="en-US" dirty="0" kumimoji="1" lang="ja-JP" sz="1200">
                <a:solidFill>
                  <a:schemeClr val="bg1"/>
                </a:solidFill>
              </a:rPr>
              <a:t>ノード </a:t>
            </a:r>
            <a:r>
              <a:rPr altLang="ja-JP" dirty="0" kumimoji="1" lang="en-US" sz="1200">
                <a:solidFill>
                  <a:schemeClr val="bg1"/>
                </a:solidFill>
              </a:rPr>
              <a:t>6</a:t>
            </a:r>
            <a:endParaRPr altLang="en-US" dirty="0" kumimoji="1" lang="ja-JP" sz="1400">
              <a:solidFill>
                <a:schemeClr val="bg1"/>
              </a:solidFill>
            </a:endParaRPr>
          </a:p>
        </p:txBody>
      </p:sp>
      <p:sp>
        <p:nvSpPr>
          <p:cNvPr id="102" name="Rectangle 101"/>
          <p:cNvSpPr/>
          <p:nvPr/>
        </p:nvSpPr>
        <p:spPr bwMode="gray">
          <a:xfrm>
            <a:off x="8431095" y="5761845"/>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200">
                <a:solidFill>
                  <a:schemeClr val="bg1"/>
                </a:solidFill>
              </a:rPr>
              <a:t>Database</a:t>
            </a:r>
            <a:endParaRPr altLang="en-US" dirty="0" kumimoji="1" lang="ja-JP" sz="1200">
              <a:solidFill>
                <a:schemeClr val="bg1"/>
              </a:solidFill>
            </a:endParaRPr>
          </a:p>
        </p:txBody>
      </p:sp>
      <p:grpSp>
        <p:nvGrpSpPr>
          <p:cNvPr id="106" name="Group 105"/>
          <p:cNvGrpSpPr/>
          <p:nvPr/>
        </p:nvGrpSpPr>
        <p:grpSpPr>
          <a:xfrm>
            <a:off x="8102703" y="5428583"/>
            <a:ext cx="407795" cy="407795"/>
            <a:chOff x="5637212" y="4724167"/>
            <a:chExt cx="1071380" cy="1071380"/>
          </a:xfrm>
        </p:grpSpPr>
        <p:sp>
          <p:nvSpPr>
            <p:cNvPr id="107" name="Oval 106"/>
            <p:cNvSpPr/>
            <p:nvPr/>
          </p:nvSpPr>
          <p:spPr bwMode="gray">
            <a:xfrm>
              <a:off x="5637212" y="4724167"/>
              <a:ext cx="1071380" cy="1071380"/>
            </a:xfrm>
            <a:prstGeom prst="ellipse">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08" name="Picture 107"/>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5715702" y="4819496"/>
              <a:ext cx="914400" cy="914400"/>
            </a:xfrm>
            <a:prstGeom prst="rect">
              <a:avLst/>
            </a:prstGeom>
          </p:spPr>
        </p:pic>
      </p:grpSp>
      <p:cxnSp>
        <p:nvCxnSpPr>
          <p:cNvPr id="109" name="Connector: Elbow 108"/>
          <p:cNvCxnSpPr>
            <a:stCxn id="101" idx="3"/>
            <a:endCxn id="75" idx="2"/>
          </p:cNvCxnSpPr>
          <p:nvPr/>
        </p:nvCxnSpPr>
        <p:spPr>
          <a:xfrm flipV="1">
            <a:off x="9525823" y="5395271"/>
            <a:ext cx="472998" cy="536814"/>
          </a:xfrm>
          <a:prstGeom prst="bentConnector2">
            <a:avLst/>
          </a:prstGeom>
          <a:ln w="38100">
            <a:solidFill>
              <a:schemeClr val="tx1"/>
            </a:solidFill>
            <a:miter lim="800000"/>
            <a:headEnd len="sm" type="triangle" w="lg"/>
            <a:tailEnd len="sm" type="triangle" w="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4234925" y="3136739"/>
            <a:ext cx="3717782" cy="2242082"/>
          </a:xfrm>
          <a:prstGeom prst="rect">
            <a:avLst/>
          </a:prstGeom>
          <a:solidFill>
            <a:schemeClr val="dk1">
              <a:alpha val="50000"/>
            </a:schemeClr>
          </a:solidFill>
          <a:ln>
            <a:noFill/>
          </a:ln>
        </p:spPr>
        <p:style>
          <a:lnRef idx="0">
            <a:scrgbClr b="0" g="0" r="0"/>
          </a:lnRef>
          <a:fillRef idx="0">
            <a:scrgbClr b="0" g="0" r="0"/>
          </a:fillRef>
          <a:effectRef idx="0">
            <a:scrgbClr b="0" g="0" r="0"/>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ja-JP" b="1" dirty="0" kumimoji="1" lang="en-US">
                <a:solidFill>
                  <a:schemeClr val="bg1"/>
                </a:solidFill>
              </a:rPr>
              <a:t>JCS</a:t>
            </a:r>
            <a:endParaRPr altLang="en-US" b="1" dirty="0" kumimoji="1" lang="ja-JP">
              <a:solidFill>
                <a:schemeClr val="bg1"/>
              </a:solidFill>
            </a:endParaRPr>
          </a:p>
        </p:txBody>
      </p:sp>
      <p:sp>
        <p:nvSpPr>
          <p:cNvPr id="114" name="Rectangle 113"/>
          <p:cNvSpPr/>
          <p:nvPr/>
        </p:nvSpPr>
        <p:spPr bwMode="gray">
          <a:xfrm>
            <a:off x="4327484" y="3584157"/>
            <a:ext cx="2253679"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200">
                <a:solidFill>
                  <a:schemeClr val="bg1"/>
                </a:solidFill>
              </a:rPr>
              <a:t>ノード </a:t>
            </a:r>
            <a:r>
              <a:rPr altLang="ja-JP" dirty="0" kumimoji="1" lang="en-US" sz="1200">
                <a:solidFill>
                  <a:schemeClr val="bg1"/>
                </a:solidFill>
              </a:rPr>
              <a:t>1</a:t>
            </a:r>
            <a:endParaRPr altLang="en-US" dirty="0" kumimoji="1" lang="ja-JP" sz="1200">
              <a:solidFill>
                <a:schemeClr val="bg1"/>
              </a:solidFill>
            </a:endParaRPr>
          </a:p>
        </p:txBody>
      </p:sp>
      <p:sp>
        <p:nvSpPr>
          <p:cNvPr id="115" name="Rectangle 114"/>
          <p:cNvSpPr/>
          <p:nvPr/>
        </p:nvSpPr>
        <p:spPr bwMode="gray">
          <a:xfrm>
            <a:off x="4462836" y="3785237"/>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WLS</a:t>
            </a:r>
          </a:p>
          <a:p>
            <a:pPr algn="ctr">
              <a:lnSpc>
                <a:spcPct val="90000"/>
              </a:lnSpc>
            </a:pPr>
            <a:r>
              <a:rPr altLang="en-US" dirty="0" kumimoji="1" lang="ja-JP" sz="1400">
                <a:solidFill>
                  <a:schemeClr val="bg1"/>
                </a:solidFill>
              </a:rPr>
              <a:t>管理</a:t>
            </a:r>
            <a:endParaRPr altLang="en-US" dirty="0" kumimoji="1" lang="ja-JP" sz="1600">
              <a:solidFill>
                <a:schemeClr val="bg1"/>
              </a:solidFill>
            </a:endParaRPr>
          </a:p>
        </p:txBody>
      </p:sp>
      <p:sp>
        <p:nvSpPr>
          <p:cNvPr id="116" name="Rectangle 115"/>
          <p:cNvSpPr/>
          <p:nvPr/>
        </p:nvSpPr>
        <p:spPr bwMode="gray">
          <a:xfrm>
            <a:off x="5503015" y="3777938"/>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WLS</a:t>
            </a:r>
          </a:p>
          <a:p>
            <a:pPr algn="ctr">
              <a:lnSpc>
                <a:spcPct val="90000"/>
              </a:lnSpc>
            </a:pPr>
            <a:r>
              <a:rPr altLang="en-US" dirty="0" kumimoji="1" lang="ja-JP" sz="1400">
                <a:solidFill>
                  <a:schemeClr val="bg1"/>
                </a:solidFill>
              </a:rPr>
              <a:t>管理対象</a:t>
            </a:r>
            <a:endParaRPr altLang="en-US" dirty="0" kumimoji="1" lang="ja-JP" sz="1600">
              <a:solidFill>
                <a:schemeClr val="bg1"/>
              </a:solidFill>
            </a:endParaRPr>
          </a:p>
        </p:txBody>
      </p:sp>
      <p:grpSp>
        <p:nvGrpSpPr>
          <p:cNvPr id="117" name="Group 116"/>
          <p:cNvGrpSpPr/>
          <p:nvPr/>
        </p:nvGrpSpPr>
        <p:grpSpPr>
          <a:xfrm>
            <a:off x="4236562" y="3427487"/>
            <a:ext cx="487914" cy="464680"/>
            <a:chOff x="6250898" y="2798837"/>
            <a:chExt cx="1228360" cy="1169867"/>
          </a:xfrm>
        </p:grpSpPr>
        <p:sp>
          <p:nvSpPr>
            <p:cNvPr id="118" name="Pentagon 117"/>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19" name="Picture 118"/>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sp>
        <p:nvSpPr>
          <p:cNvPr id="120" name="Rectangle 119"/>
          <p:cNvSpPr/>
          <p:nvPr/>
        </p:nvSpPr>
        <p:spPr bwMode="gray">
          <a:xfrm>
            <a:off x="6707414" y="3578454"/>
            <a:ext cx="1210567"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400">
                <a:solidFill>
                  <a:schemeClr val="bg1"/>
                </a:solidFill>
              </a:rPr>
              <a:t>  </a:t>
            </a:r>
            <a:r>
              <a:rPr altLang="en-US" dirty="0" kumimoji="1" lang="ja-JP" sz="1200">
                <a:solidFill>
                  <a:schemeClr val="bg1"/>
                </a:solidFill>
              </a:rPr>
              <a:t>ノード </a:t>
            </a:r>
            <a:r>
              <a:rPr altLang="ja-JP" dirty="0" kumimoji="1" lang="en-US" sz="1200">
                <a:solidFill>
                  <a:schemeClr val="bg1"/>
                </a:solidFill>
              </a:rPr>
              <a:t>2</a:t>
            </a:r>
            <a:endParaRPr altLang="en-US" dirty="0" kumimoji="1" lang="ja-JP" sz="1400">
              <a:solidFill>
                <a:schemeClr val="bg1"/>
              </a:solidFill>
            </a:endParaRPr>
          </a:p>
        </p:txBody>
      </p:sp>
      <p:sp>
        <p:nvSpPr>
          <p:cNvPr id="121" name="Rectangle 120"/>
          <p:cNvSpPr/>
          <p:nvPr/>
        </p:nvSpPr>
        <p:spPr bwMode="gray">
          <a:xfrm>
            <a:off x="6824875" y="3807250"/>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WLS</a:t>
            </a:r>
          </a:p>
          <a:p>
            <a:pPr algn="ctr">
              <a:lnSpc>
                <a:spcPct val="90000"/>
              </a:lnSpc>
            </a:pPr>
            <a:r>
              <a:rPr altLang="en-US" dirty="0" kumimoji="1" lang="ja-JP" sz="1400">
                <a:solidFill>
                  <a:schemeClr val="bg1"/>
                </a:solidFill>
              </a:rPr>
              <a:t>管理対象</a:t>
            </a:r>
            <a:endParaRPr altLang="en-US" dirty="0" kumimoji="1" lang="ja-JP" sz="1600">
              <a:solidFill>
                <a:schemeClr val="bg1"/>
              </a:solidFill>
            </a:endParaRPr>
          </a:p>
        </p:txBody>
      </p:sp>
      <p:sp>
        <p:nvSpPr>
          <p:cNvPr id="127" name="Rectangle 126"/>
          <p:cNvSpPr/>
          <p:nvPr/>
        </p:nvSpPr>
        <p:spPr bwMode="gray">
          <a:xfrm>
            <a:off x="5370508" y="4564650"/>
            <a:ext cx="1214135"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400">
                <a:solidFill>
                  <a:schemeClr val="bg1"/>
                </a:solidFill>
              </a:rPr>
              <a:t>  </a:t>
            </a:r>
            <a:r>
              <a:rPr altLang="en-US" dirty="0" kumimoji="1" lang="ja-JP" sz="1200">
                <a:solidFill>
                  <a:schemeClr val="bg1"/>
                </a:solidFill>
              </a:rPr>
              <a:t>ノード </a:t>
            </a:r>
            <a:r>
              <a:rPr altLang="ja-JP" dirty="0" kumimoji="1" lang="en-US" sz="1200">
                <a:solidFill>
                  <a:schemeClr val="bg1"/>
                </a:solidFill>
              </a:rPr>
              <a:t>3</a:t>
            </a:r>
            <a:endParaRPr altLang="en-US" dirty="0" kumimoji="1" lang="ja-JP" sz="1400">
              <a:solidFill>
                <a:schemeClr val="bg1"/>
              </a:solidFill>
            </a:endParaRPr>
          </a:p>
        </p:txBody>
      </p:sp>
      <p:sp>
        <p:nvSpPr>
          <p:cNvPr id="128" name="Rectangle 127"/>
          <p:cNvSpPr/>
          <p:nvPr/>
        </p:nvSpPr>
        <p:spPr bwMode="gray">
          <a:xfrm>
            <a:off x="5494679" y="4779531"/>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Traffic</a:t>
            </a:r>
          </a:p>
          <a:p>
            <a:pPr algn="ctr">
              <a:lnSpc>
                <a:spcPct val="90000"/>
              </a:lnSpc>
            </a:pPr>
            <a:r>
              <a:rPr altLang="ja-JP" dirty="0" kumimoji="1" lang="en-US" sz="1600">
                <a:solidFill>
                  <a:schemeClr val="bg1"/>
                </a:solidFill>
              </a:rPr>
              <a:t>Director</a:t>
            </a:r>
            <a:endParaRPr altLang="en-US" dirty="0" kumimoji="1" lang="ja-JP" sz="1600">
              <a:solidFill>
                <a:schemeClr val="bg1"/>
              </a:solidFill>
            </a:endParaRPr>
          </a:p>
        </p:txBody>
      </p:sp>
      <p:sp>
        <p:nvSpPr>
          <p:cNvPr id="129" name="Rectangle 128"/>
          <p:cNvSpPr/>
          <p:nvPr/>
        </p:nvSpPr>
        <p:spPr bwMode="gray">
          <a:xfrm>
            <a:off x="6707413" y="4566845"/>
            <a:ext cx="1204541"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400">
                <a:solidFill>
                  <a:schemeClr val="bg1"/>
                </a:solidFill>
              </a:rPr>
              <a:t>   </a:t>
            </a:r>
            <a:r>
              <a:rPr altLang="en-US" dirty="0" kumimoji="1" lang="ja-JP" sz="1200">
                <a:solidFill>
                  <a:schemeClr val="bg1"/>
                </a:solidFill>
              </a:rPr>
              <a:t>ノード </a:t>
            </a:r>
            <a:r>
              <a:rPr altLang="ja-JP" dirty="0" kumimoji="1" lang="en-US" sz="1200">
                <a:solidFill>
                  <a:schemeClr val="bg1"/>
                </a:solidFill>
              </a:rPr>
              <a:t>4</a:t>
            </a:r>
            <a:endParaRPr altLang="en-US" dirty="0" kumimoji="1" lang="ja-JP" sz="1400">
              <a:solidFill>
                <a:schemeClr val="bg1"/>
              </a:solidFill>
            </a:endParaRPr>
          </a:p>
        </p:txBody>
      </p:sp>
      <p:sp>
        <p:nvSpPr>
          <p:cNvPr id="130" name="Rectangle 129"/>
          <p:cNvSpPr/>
          <p:nvPr/>
        </p:nvSpPr>
        <p:spPr bwMode="gray">
          <a:xfrm>
            <a:off x="6817227" y="4781726"/>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Traffic</a:t>
            </a:r>
          </a:p>
          <a:p>
            <a:pPr algn="ctr">
              <a:lnSpc>
                <a:spcPct val="90000"/>
              </a:lnSpc>
            </a:pPr>
            <a:r>
              <a:rPr altLang="ja-JP" dirty="0" kumimoji="1" lang="en-US" sz="1600">
                <a:solidFill>
                  <a:schemeClr val="bg1"/>
                </a:solidFill>
              </a:rPr>
              <a:t>Director</a:t>
            </a:r>
            <a:endParaRPr altLang="en-US" dirty="0" kumimoji="1" lang="ja-JP" sz="1600">
              <a:solidFill>
                <a:schemeClr val="bg1"/>
              </a:solidFill>
            </a:endParaRPr>
          </a:p>
        </p:txBody>
      </p:sp>
      <p:cxnSp>
        <p:nvCxnSpPr>
          <p:cNvPr id="133" name="Connector: Elbow 132"/>
          <p:cNvCxnSpPr>
            <a:stCxn id="127" idx="0"/>
            <a:endCxn id="120" idx="2"/>
          </p:cNvCxnSpPr>
          <p:nvPr/>
        </p:nvCxnSpPr>
        <p:spPr>
          <a:xfrm flipH="1" flipV="1" rot="5400000">
            <a:off x="6527635" y="3779587"/>
            <a:ext cx="235004" cy="1335122"/>
          </a:xfrm>
          <a:prstGeom prst="bentConnector3">
            <a:avLst>
              <a:gd fmla="val 50000" name="adj1"/>
            </a:avLst>
          </a:prstGeom>
          <a:ln w="38100">
            <a:solidFill>
              <a:schemeClr val="tx1"/>
            </a:solidFill>
            <a:miter lim="800000"/>
            <a:headEnd len="sm" type="triangle" w="lg"/>
            <a:tailEnd len="sm" type="triangle" w="lg"/>
          </a:ln>
        </p:spPr>
        <p:style>
          <a:lnRef idx="1">
            <a:schemeClr val="accent1"/>
          </a:lnRef>
          <a:fillRef idx="0">
            <a:schemeClr val="accent1"/>
          </a:fillRef>
          <a:effectRef idx="0">
            <a:schemeClr val="accent1"/>
          </a:effectRef>
          <a:fontRef idx="minor">
            <a:schemeClr val="tx1"/>
          </a:fontRef>
        </p:style>
      </p:cxnSp>
      <p:cxnSp>
        <p:nvCxnSpPr>
          <p:cNvPr id="134" name="Connector: Elbow 133"/>
          <p:cNvCxnSpPr>
            <a:stCxn id="129" idx="0"/>
            <a:endCxn id="114" idx="2"/>
          </p:cNvCxnSpPr>
          <p:nvPr/>
        </p:nvCxnSpPr>
        <p:spPr>
          <a:xfrm flipV="1" rot="16200000">
            <a:off x="6266256" y="3523417"/>
            <a:ext cx="231496" cy="1855360"/>
          </a:xfrm>
          <a:prstGeom prst="bentConnector3">
            <a:avLst>
              <a:gd fmla="val 50000" name="adj1"/>
            </a:avLst>
          </a:prstGeom>
          <a:ln w="38100">
            <a:solidFill>
              <a:schemeClr val="tx1"/>
            </a:solidFill>
            <a:miter lim="800000"/>
            <a:headEnd len="sm" type="triangle" w="lg"/>
            <a:tailEnd len="sm" type="triangle" w="lg"/>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6586945" y="3421784"/>
            <a:ext cx="487914" cy="464680"/>
            <a:chOff x="6250898" y="2798837"/>
            <a:chExt cx="1228360" cy="1169867"/>
          </a:xfrm>
        </p:grpSpPr>
        <p:sp>
          <p:nvSpPr>
            <p:cNvPr id="136" name="Pentagon 135"/>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37" name="Picture 136"/>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grpSp>
        <p:nvGrpSpPr>
          <p:cNvPr id="138" name="Group 137"/>
          <p:cNvGrpSpPr/>
          <p:nvPr/>
        </p:nvGrpSpPr>
        <p:grpSpPr>
          <a:xfrm>
            <a:off x="5258370" y="4407980"/>
            <a:ext cx="487914" cy="464680"/>
            <a:chOff x="6250898" y="2798837"/>
            <a:chExt cx="1228360" cy="1169867"/>
          </a:xfrm>
        </p:grpSpPr>
        <p:sp>
          <p:nvSpPr>
            <p:cNvPr id="139" name="Pentagon 138"/>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40" name="Picture 139"/>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grpSp>
        <p:nvGrpSpPr>
          <p:cNvPr id="141" name="Group 140"/>
          <p:cNvGrpSpPr/>
          <p:nvPr/>
        </p:nvGrpSpPr>
        <p:grpSpPr>
          <a:xfrm>
            <a:off x="6580918" y="4410175"/>
            <a:ext cx="487914" cy="464680"/>
            <a:chOff x="6250898" y="2798837"/>
            <a:chExt cx="1228360" cy="1169867"/>
          </a:xfrm>
        </p:grpSpPr>
        <p:sp>
          <p:nvSpPr>
            <p:cNvPr id="142" name="Pentagon 141"/>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43" name="Picture 142"/>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sp>
        <p:nvSpPr>
          <p:cNvPr id="144" name="Rectangle 143"/>
          <p:cNvSpPr/>
          <p:nvPr/>
        </p:nvSpPr>
        <p:spPr bwMode="gray">
          <a:xfrm>
            <a:off x="4530176" y="5540039"/>
            <a:ext cx="1211630"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400">
                <a:solidFill>
                  <a:schemeClr val="bg1"/>
                </a:solidFill>
              </a:rPr>
              <a:t>  </a:t>
            </a:r>
            <a:r>
              <a:rPr altLang="en-US" dirty="0" kumimoji="1" lang="ja-JP" sz="1200">
                <a:solidFill>
                  <a:schemeClr val="bg1"/>
                </a:solidFill>
              </a:rPr>
              <a:t>ノード </a:t>
            </a:r>
            <a:r>
              <a:rPr altLang="ja-JP" dirty="0" kumimoji="1" lang="en-US" sz="1200">
                <a:solidFill>
                  <a:schemeClr val="bg1"/>
                </a:solidFill>
              </a:rPr>
              <a:t>5</a:t>
            </a:r>
            <a:endParaRPr altLang="en-US" dirty="0" kumimoji="1" lang="ja-JP" sz="1400">
              <a:solidFill>
                <a:schemeClr val="bg1"/>
              </a:solidFill>
            </a:endParaRPr>
          </a:p>
        </p:txBody>
      </p:sp>
      <p:sp>
        <p:nvSpPr>
          <p:cNvPr id="145" name="Rectangle 144"/>
          <p:cNvSpPr/>
          <p:nvPr/>
        </p:nvSpPr>
        <p:spPr bwMode="gray">
          <a:xfrm>
            <a:off x="4647078" y="5768545"/>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200">
                <a:solidFill>
                  <a:schemeClr val="bg1"/>
                </a:solidFill>
              </a:rPr>
              <a:t>Database</a:t>
            </a:r>
            <a:endParaRPr altLang="en-US" dirty="0" kumimoji="1" lang="ja-JP" sz="1200">
              <a:solidFill>
                <a:schemeClr val="bg1"/>
              </a:solidFill>
            </a:endParaRPr>
          </a:p>
        </p:txBody>
      </p:sp>
      <p:grpSp>
        <p:nvGrpSpPr>
          <p:cNvPr id="146" name="Group 145"/>
          <p:cNvGrpSpPr/>
          <p:nvPr/>
        </p:nvGrpSpPr>
        <p:grpSpPr>
          <a:xfrm>
            <a:off x="4318686" y="5412133"/>
            <a:ext cx="407795" cy="407795"/>
            <a:chOff x="5637212" y="4724167"/>
            <a:chExt cx="1071380" cy="1071380"/>
          </a:xfrm>
        </p:grpSpPr>
        <p:sp>
          <p:nvSpPr>
            <p:cNvPr id="147" name="Oval 146"/>
            <p:cNvSpPr/>
            <p:nvPr/>
          </p:nvSpPr>
          <p:spPr bwMode="gray">
            <a:xfrm>
              <a:off x="5637212" y="4724167"/>
              <a:ext cx="1071380" cy="1071380"/>
            </a:xfrm>
            <a:prstGeom prst="ellipse">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48" name="Picture 147"/>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5715702" y="4819496"/>
              <a:ext cx="914400" cy="914400"/>
            </a:xfrm>
            <a:prstGeom prst="rect">
              <a:avLst/>
            </a:prstGeom>
          </p:spPr>
        </p:pic>
      </p:grpSp>
      <p:cxnSp>
        <p:nvCxnSpPr>
          <p:cNvPr id="149" name="Connector: Elbow 148"/>
          <p:cNvCxnSpPr>
            <a:stCxn id="144" idx="3"/>
            <a:endCxn id="113" idx="2"/>
          </p:cNvCxnSpPr>
          <p:nvPr/>
        </p:nvCxnSpPr>
        <p:spPr>
          <a:xfrm flipV="1">
            <a:off x="5741806" y="5378821"/>
            <a:ext cx="352010" cy="536814"/>
          </a:xfrm>
          <a:prstGeom prst="bentConnector2">
            <a:avLst/>
          </a:prstGeom>
          <a:ln w="38100">
            <a:solidFill>
              <a:schemeClr val="tx1"/>
            </a:solidFill>
            <a:miter lim="800000"/>
            <a:headEnd len="sm" type="triangle" w="lg"/>
            <a:tailEnd len="sm" type="triangle" w="lg"/>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bwMode="gray">
          <a:xfrm>
            <a:off x="5489717" y="4803857"/>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Traffic</a:t>
            </a:r>
          </a:p>
          <a:p>
            <a:pPr algn="ctr">
              <a:lnSpc>
                <a:spcPct val="90000"/>
              </a:lnSpc>
            </a:pPr>
            <a:r>
              <a:rPr altLang="ja-JP" dirty="0" kumimoji="1" lang="en-US" sz="1600">
                <a:solidFill>
                  <a:schemeClr val="bg1"/>
                </a:solidFill>
              </a:rPr>
              <a:t>Director</a:t>
            </a:r>
            <a:endParaRPr altLang="en-US" dirty="0" kumimoji="1" lang="ja-JP" sz="1600">
              <a:solidFill>
                <a:schemeClr val="bg1"/>
              </a:solidFill>
            </a:endParaRPr>
          </a:p>
        </p:txBody>
      </p:sp>
      <p:grpSp>
        <p:nvGrpSpPr>
          <p:cNvPr id="152" name="Group 151"/>
          <p:cNvGrpSpPr/>
          <p:nvPr/>
        </p:nvGrpSpPr>
        <p:grpSpPr>
          <a:xfrm>
            <a:off x="5253408" y="4432306"/>
            <a:ext cx="487914" cy="464680"/>
            <a:chOff x="6250898" y="2798837"/>
            <a:chExt cx="1228360" cy="1169867"/>
          </a:xfrm>
        </p:grpSpPr>
        <p:sp>
          <p:nvSpPr>
            <p:cNvPr id="153" name="Pentagon 152"/>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54" name="Picture 153"/>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sp>
        <p:nvSpPr>
          <p:cNvPr id="158" name="Rectangle 157"/>
          <p:cNvSpPr/>
          <p:nvPr/>
        </p:nvSpPr>
        <p:spPr bwMode="gray">
          <a:xfrm>
            <a:off x="819234" y="3136739"/>
            <a:ext cx="2536101" cy="1358937"/>
          </a:xfrm>
          <a:prstGeom prst="rect">
            <a:avLst/>
          </a:prstGeom>
          <a:solidFill>
            <a:schemeClr val="dk1">
              <a:alpha val="50000"/>
            </a:schemeClr>
          </a:solidFill>
          <a:ln>
            <a:noFill/>
          </a:ln>
        </p:spPr>
        <p:style>
          <a:lnRef idx="0">
            <a:scrgbClr b="0" g="0" r="0"/>
          </a:lnRef>
          <a:fillRef idx="0">
            <a:scrgbClr b="0" g="0" r="0"/>
          </a:fillRef>
          <a:effectRef idx="0">
            <a:scrgbClr b="0" g="0" r="0"/>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nSpc>
                <a:spcPct val="90000"/>
              </a:lnSpc>
            </a:pPr>
            <a:r>
              <a:rPr altLang="ja-JP" b="1" dirty="0" kumimoji="1" lang="en-US">
                <a:solidFill>
                  <a:schemeClr val="bg1"/>
                </a:solidFill>
              </a:rPr>
              <a:t>JCS</a:t>
            </a:r>
            <a:endParaRPr altLang="en-US" b="1" dirty="0" kumimoji="1" lang="ja-JP">
              <a:solidFill>
                <a:schemeClr val="bg1"/>
              </a:solidFill>
            </a:endParaRPr>
          </a:p>
        </p:txBody>
      </p:sp>
      <p:sp>
        <p:nvSpPr>
          <p:cNvPr id="159" name="Rectangle 158"/>
          <p:cNvSpPr/>
          <p:nvPr/>
        </p:nvSpPr>
        <p:spPr bwMode="gray">
          <a:xfrm>
            <a:off x="934943" y="3584157"/>
            <a:ext cx="2253679"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200">
                <a:solidFill>
                  <a:schemeClr val="bg1"/>
                </a:solidFill>
              </a:rPr>
              <a:t>ノード </a:t>
            </a:r>
            <a:r>
              <a:rPr altLang="ja-JP" dirty="0" kumimoji="1" lang="en-US" sz="1200">
                <a:solidFill>
                  <a:schemeClr val="bg1"/>
                </a:solidFill>
              </a:rPr>
              <a:t>1</a:t>
            </a:r>
            <a:endParaRPr altLang="en-US" dirty="0" kumimoji="1" lang="ja-JP" sz="1200">
              <a:solidFill>
                <a:schemeClr val="bg1"/>
              </a:solidFill>
            </a:endParaRPr>
          </a:p>
        </p:txBody>
      </p:sp>
      <p:sp>
        <p:nvSpPr>
          <p:cNvPr id="160" name="Rectangle 159"/>
          <p:cNvSpPr/>
          <p:nvPr/>
        </p:nvSpPr>
        <p:spPr bwMode="gray">
          <a:xfrm>
            <a:off x="1070295" y="3785237"/>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WLS</a:t>
            </a:r>
          </a:p>
          <a:p>
            <a:pPr algn="ctr">
              <a:lnSpc>
                <a:spcPct val="90000"/>
              </a:lnSpc>
            </a:pPr>
            <a:r>
              <a:rPr altLang="en-US" dirty="0" kumimoji="1" lang="ja-JP" sz="1400">
                <a:solidFill>
                  <a:schemeClr val="bg1"/>
                </a:solidFill>
              </a:rPr>
              <a:t>管理</a:t>
            </a:r>
            <a:endParaRPr altLang="en-US" dirty="0" kumimoji="1" lang="ja-JP" sz="1600">
              <a:solidFill>
                <a:schemeClr val="bg1"/>
              </a:solidFill>
            </a:endParaRPr>
          </a:p>
        </p:txBody>
      </p:sp>
      <p:sp>
        <p:nvSpPr>
          <p:cNvPr id="161" name="Rectangle 160"/>
          <p:cNvSpPr/>
          <p:nvPr/>
        </p:nvSpPr>
        <p:spPr bwMode="gray">
          <a:xfrm>
            <a:off x="2110474" y="3777938"/>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600">
                <a:solidFill>
                  <a:schemeClr val="bg1"/>
                </a:solidFill>
              </a:rPr>
              <a:t>WLS</a:t>
            </a:r>
          </a:p>
          <a:p>
            <a:pPr algn="ctr">
              <a:lnSpc>
                <a:spcPct val="90000"/>
              </a:lnSpc>
            </a:pPr>
            <a:r>
              <a:rPr altLang="en-US" dirty="0" kumimoji="1" lang="ja-JP" sz="1400">
                <a:solidFill>
                  <a:schemeClr val="bg1"/>
                </a:solidFill>
              </a:rPr>
              <a:t>管理対象</a:t>
            </a:r>
            <a:endParaRPr altLang="en-US" dirty="0" kumimoji="1" lang="ja-JP" sz="1600">
              <a:solidFill>
                <a:schemeClr val="bg1"/>
              </a:solidFill>
            </a:endParaRPr>
          </a:p>
        </p:txBody>
      </p:sp>
      <p:grpSp>
        <p:nvGrpSpPr>
          <p:cNvPr id="162" name="Group 161"/>
          <p:cNvGrpSpPr/>
          <p:nvPr/>
        </p:nvGrpSpPr>
        <p:grpSpPr>
          <a:xfrm>
            <a:off x="844021" y="3427487"/>
            <a:ext cx="487914" cy="464680"/>
            <a:chOff x="6250898" y="2798837"/>
            <a:chExt cx="1228360" cy="1169867"/>
          </a:xfrm>
        </p:grpSpPr>
        <p:sp>
          <p:nvSpPr>
            <p:cNvPr id="163" name="Pentagon 162"/>
            <p:cNvSpPr/>
            <p:nvPr/>
          </p:nvSpPr>
          <p:spPr bwMode="gray">
            <a:xfrm>
              <a:off x="6250898" y="2798837"/>
              <a:ext cx="1228360" cy="1169867"/>
            </a:xfrm>
            <a:prstGeom prst="pentagon">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64" name="Picture 163"/>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6407878" y="2986530"/>
              <a:ext cx="914400" cy="914400"/>
            </a:xfrm>
            <a:prstGeom prst="rect">
              <a:avLst/>
            </a:prstGeom>
            <a:ln>
              <a:noFill/>
            </a:ln>
          </p:spPr>
        </p:pic>
      </p:grpSp>
      <p:sp>
        <p:nvSpPr>
          <p:cNvPr id="182" name="Rectangle 181"/>
          <p:cNvSpPr/>
          <p:nvPr/>
        </p:nvSpPr>
        <p:spPr bwMode="gray">
          <a:xfrm>
            <a:off x="1481805" y="4748162"/>
            <a:ext cx="1211630" cy="751192"/>
          </a:xfrm>
          <a:prstGeom prst="rect">
            <a:avLst/>
          </a:prstGeom>
          <a:ln/>
        </p:spPr>
        <p:style>
          <a:lnRef idx="3">
            <a:schemeClr val="lt1"/>
          </a:lnRef>
          <a:fillRef idx="1">
            <a:schemeClr val="accent2"/>
          </a:fillRef>
          <a:effectRef idx="1">
            <a:schemeClr val="accent2"/>
          </a:effectRef>
          <a:fontRef idx="minor">
            <a:schemeClr val="lt1"/>
          </a:fontRef>
        </p:style>
        <p:txBody>
          <a:bodyPr anchor="t"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en-US" dirty="0" kumimoji="1" lang="ja-JP" sz="1400">
                <a:solidFill>
                  <a:schemeClr val="bg1"/>
                </a:solidFill>
              </a:rPr>
              <a:t>  </a:t>
            </a:r>
            <a:r>
              <a:rPr altLang="en-US" dirty="0" kumimoji="1" lang="ja-JP" sz="1200">
                <a:solidFill>
                  <a:schemeClr val="bg1"/>
                </a:solidFill>
              </a:rPr>
              <a:t>ノード </a:t>
            </a:r>
            <a:r>
              <a:rPr altLang="ja-JP" dirty="0" kumimoji="1" lang="en-US" sz="1200">
                <a:solidFill>
                  <a:schemeClr val="bg1"/>
                </a:solidFill>
              </a:rPr>
              <a:t>2</a:t>
            </a:r>
            <a:endParaRPr altLang="en-US" dirty="0" kumimoji="1" lang="ja-JP" sz="1400">
              <a:solidFill>
                <a:schemeClr val="bg1"/>
              </a:solidFill>
            </a:endParaRPr>
          </a:p>
        </p:txBody>
      </p:sp>
      <p:sp>
        <p:nvSpPr>
          <p:cNvPr id="183" name="Rectangle 182"/>
          <p:cNvSpPr/>
          <p:nvPr/>
        </p:nvSpPr>
        <p:spPr bwMode="gray">
          <a:xfrm>
            <a:off x="1598707" y="4976668"/>
            <a:ext cx="977826" cy="4164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r>
              <a:rPr altLang="ja-JP" dirty="0" kumimoji="1" lang="en-US" sz="1200">
                <a:solidFill>
                  <a:schemeClr val="bg1"/>
                </a:solidFill>
              </a:rPr>
              <a:t>Database</a:t>
            </a:r>
            <a:endParaRPr altLang="en-US" dirty="0" kumimoji="1" lang="ja-JP" sz="1200">
              <a:solidFill>
                <a:schemeClr val="bg1"/>
              </a:solidFill>
            </a:endParaRPr>
          </a:p>
        </p:txBody>
      </p:sp>
      <p:grpSp>
        <p:nvGrpSpPr>
          <p:cNvPr id="184" name="Group 183"/>
          <p:cNvGrpSpPr/>
          <p:nvPr/>
        </p:nvGrpSpPr>
        <p:grpSpPr>
          <a:xfrm>
            <a:off x="1270315" y="4620256"/>
            <a:ext cx="407795" cy="407795"/>
            <a:chOff x="5637212" y="4724167"/>
            <a:chExt cx="1071380" cy="1071380"/>
          </a:xfrm>
        </p:grpSpPr>
        <p:sp>
          <p:nvSpPr>
            <p:cNvPr id="185" name="Oval 184"/>
            <p:cNvSpPr/>
            <p:nvPr/>
          </p:nvSpPr>
          <p:spPr bwMode="gray">
            <a:xfrm>
              <a:off x="5637212" y="4724167"/>
              <a:ext cx="1071380" cy="1071380"/>
            </a:xfrm>
            <a:prstGeom prst="ellipse">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p>
              <a:pPr algn="ctr">
                <a:lnSpc>
                  <a:spcPct val="90000"/>
                </a:lnSpc>
              </a:pPr>
              <a:endParaRPr altLang="en-US" dirty="0" kumimoji="1" lang="ja-JP">
                <a:solidFill>
                  <a:schemeClr val="bg1"/>
                </a:solidFill>
              </a:endParaRPr>
            </a:p>
          </p:txBody>
        </p:sp>
        <p:pic>
          <p:nvPicPr>
            <p:cNvPr id="186" name="Picture 18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5715702" y="4819496"/>
              <a:ext cx="914400" cy="914400"/>
            </a:xfrm>
            <a:prstGeom prst="rect">
              <a:avLst/>
            </a:prstGeom>
          </p:spPr>
        </p:pic>
      </p:grpSp>
      <p:cxnSp>
        <p:nvCxnSpPr>
          <p:cNvPr id="187" name="Connector: Elbow 186"/>
          <p:cNvCxnSpPr>
            <a:stCxn id="182" idx="0"/>
            <a:endCxn id="158" idx="2"/>
          </p:cNvCxnSpPr>
          <p:nvPr/>
        </p:nvCxnSpPr>
        <p:spPr>
          <a:xfrm flipV="1" rot="16200000">
            <a:off x="1961210" y="4621751"/>
            <a:ext cx="252486" cy="335"/>
          </a:xfrm>
          <a:prstGeom prst="bentConnector3">
            <a:avLst>
              <a:gd fmla="val 50000" name="adj1"/>
            </a:avLst>
          </a:prstGeom>
          <a:ln w="38100">
            <a:solidFill>
              <a:schemeClr val="tx1"/>
            </a:solidFill>
            <a:miter lim="800000"/>
            <a:headEnd len="sm" type="triangle" w="lg"/>
            <a:tailEnd len="sm" type="triangle" w="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93758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Slide Number Placeholder 3"/>
          <p:cNvSpPr>
            <a:spLocks noGrp="1"/>
          </p:cNvSpPr>
          <p:nvPr>
            <p:ph idx="12" sz="quarter" type="sldNum"/>
          </p:nvPr>
        </p:nvSpPr>
        <p:spPr/>
        <p:txBody>
          <a:bodyPr/>
          <a:lstStyle/>
          <a:p>
            <a:fld id="{C51EAA63-D034-42AE-91FA-B13B9518C7BE}" type="slidenum">
              <a:rPr altLang="ja-JP" lang="en-US" smtClean="0"/>
              <a:pPr/>
              <a:t>76</a:t>
            </a:fld>
            <a:endParaRPr altLang="en-US" dirty="0" lang="ja-JP"/>
          </a:p>
        </p:txBody>
      </p:sp>
      <p:sp>
        <p:nvSpPr>
          <p:cNvPr id="9" name="Text Placeholder 8"/>
          <p:cNvSpPr>
            <a:spLocks noGrp="1"/>
          </p:cNvSpPr>
          <p:nvPr>
            <p:ph idx="13" sz="quarter" type="body"/>
          </p:nvPr>
        </p:nvSpPr>
        <p:spPr/>
        <p:txBody>
          <a:bodyPr/>
          <a:lstStyle/>
          <a:p>
            <a:r>
              <a:rPr altLang="en-US" dirty="0" lang="ja-JP"/>
              <a:t>インスタンス構成情報</a:t>
            </a:r>
            <a:endParaRPr altLang="en-US" dirty="0" kumimoji="1" lang="ja-JP"/>
          </a:p>
        </p:txBody>
      </p:sp>
      <p:sp>
        <p:nvSpPr>
          <p:cNvPr id="8" name="Title 7"/>
          <p:cNvSpPr>
            <a:spLocks noGrp="1"/>
          </p:cNvSpPr>
          <p:nvPr>
            <p:ph type="title"/>
          </p:nvPr>
        </p:nvSpPr>
        <p:spPr/>
        <p:txBody>
          <a:bodyPr/>
          <a:lstStyle/>
          <a:p>
            <a:r>
              <a:rPr altLang="en-US" dirty="0" lang="ja-JP"/>
              <a:t>クイックスタート：　３つのインスタンスタイプ</a:t>
            </a:r>
            <a:r>
              <a:rPr altLang="ja-JP" dirty="0" lang="en-US"/>
              <a:t>	</a:t>
            </a:r>
            <a:endParaRPr altLang="en-US" dirty="0" kumimoji="1" lang="ja-JP"/>
          </a:p>
        </p:txBody>
      </p:sp>
      <p:graphicFrame>
        <p:nvGraphicFramePr>
          <p:cNvPr id="10" name="Table 9"/>
          <p:cNvGraphicFramePr>
            <a:graphicFrameLocks noGrp="1"/>
          </p:cNvGraphicFramePr>
          <p:nvPr>
            <p:extLst>
              <p:ext uri="{D42A27DB-BD31-4B8C-83A1-F6EECF244321}">
                <p14:modId xmlns:p14="http://schemas.microsoft.com/office/powerpoint/2010/main" val="137577051"/>
              </p:ext>
            </p:extLst>
          </p:nvPr>
        </p:nvGraphicFramePr>
        <p:xfrm>
          <a:off x="347242" y="1656481"/>
          <a:ext cx="11505236" cy="4602480"/>
        </p:xfrm>
        <a:graphic>
          <a:graphicData uri="http://schemas.openxmlformats.org/drawingml/2006/table">
            <a:tbl>
              <a:tblPr bandRow="1" firstRow="1">
                <a:tableStyleId>{21E4AEA4-8DFA-4A89-87EB-49C32662AFE0}</a:tableStyleId>
              </a:tblPr>
              <a:tblGrid>
                <a:gridCol w="2708474">
                  <a:extLst>
                    <a:ext uri="{9D8B030D-6E8A-4147-A177-3AD203B41FA5}">
                      <a16:colId xmlns:a16="http://schemas.microsoft.com/office/drawing/2014/main" val="2092103641"/>
                    </a:ext>
                  </a:extLst>
                </a:gridCol>
                <a:gridCol w="3044144">
                  <a:extLst>
                    <a:ext uri="{9D8B030D-6E8A-4147-A177-3AD203B41FA5}">
                      <a16:colId xmlns:a16="http://schemas.microsoft.com/office/drawing/2014/main" val="702705956"/>
                    </a:ext>
                  </a:extLst>
                </a:gridCol>
                <a:gridCol w="2876309">
                  <a:extLst>
                    <a:ext uri="{9D8B030D-6E8A-4147-A177-3AD203B41FA5}">
                      <a16:colId xmlns:a16="http://schemas.microsoft.com/office/drawing/2014/main" val="807002142"/>
                    </a:ext>
                  </a:extLst>
                </a:gridCol>
                <a:gridCol w="2876309">
                  <a:extLst>
                    <a:ext uri="{9D8B030D-6E8A-4147-A177-3AD203B41FA5}">
                      <a16:colId xmlns:a16="http://schemas.microsoft.com/office/drawing/2014/main" val="3235325619"/>
                    </a:ext>
                  </a:extLst>
                </a:gridCol>
              </a:tblGrid>
              <a:tr h="528515">
                <a:tc>
                  <a:txBody>
                    <a:bodyPr/>
                    <a:lstStyle/>
                    <a:p>
                      <a:endParaRPr altLang="en-US" dirty="0" kumimoji="1" lang="ja-JP"/>
                    </a:p>
                  </a:txBody>
                  <a:tcPr/>
                </a:tc>
                <a:tc>
                  <a:txBody>
                    <a:bodyPr/>
                    <a:lstStyle/>
                    <a:p>
                      <a:r>
                        <a:rPr altLang="ja-JP" dirty="0" kumimoji="1" lang="en-US" sz="1600"/>
                        <a:t>Simple</a:t>
                      </a:r>
                      <a:r>
                        <a:rPr altLang="ja-JP" baseline="0" dirty="0" kumimoji="1" lang="en-US" sz="1600"/>
                        <a:t> Java Web App</a:t>
                      </a:r>
                      <a:endParaRPr altLang="en-US" dirty="0" kumimoji="1" lang="ja-JP" sz="1600"/>
                    </a:p>
                  </a:txBody>
                  <a:tcPr/>
                </a:tc>
                <a:tc>
                  <a:txBody>
                    <a:bodyPr/>
                    <a:lstStyle/>
                    <a:p>
                      <a:r>
                        <a:rPr altLang="ja-JP" dirty="0" kumimoji="1" lang="en-US" sz="1600"/>
                        <a:t>Multi-Tier Java EE App with High Availability</a:t>
                      </a:r>
                    </a:p>
                  </a:txBody>
                  <a:tcPr/>
                </a:tc>
                <a:tc>
                  <a:txBody>
                    <a:bodyPr/>
                    <a:lstStyle/>
                    <a:p>
                      <a:r>
                        <a:rPr altLang="ja-JP" dirty="0" kumimoji="1" lang="en-US" sz="1600"/>
                        <a:t>Highly Available Java EE App with Caching</a:t>
                      </a:r>
                    </a:p>
                  </a:txBody>
                  <a:tcPr/>
                </a:tc>
                <a:extLst>
                  <a:ext uri="{0D108BD9-81ED-4DB2-BD59-A6C34878D82A}">
                    <a16:rowId xmlns:a16="http://schemas.microsoft.com/office/drawing/2014/main" val="688264071"/>
                  </a:ext>
                </a:extLst>
              </a:tr>
              <a:tr h="305982">
                <a:tc>
                  <a:txBody>
                    <a:bodyPr/>
                    <a:lstStyle/>
                    <a:p>
                      <a:r>
                        <a:rPr altLang="ja-JP" dirty="0" kumimoji="1" lang="en-US" sz="1600"/>
                        <a:t>OCPU</a:t>
                      </a:r>
                      <a:endParaRPr altLang="en-US" dirty="0" kumimoji="1" lang="ja-JP" sz="1600"/>
                    </a:p>
                  </a:txBody>
                  <a:tcPr/>
                </a:tc>
                <a:tc>
                  <a:txBody>
                    <a:bodyPr/>
                    <a:lstStyle/>
                    <a:p>
                      <a:pPr algn="ctr"/>
                      <a:r>
                        <a:rPr altLang="ja-JP" dirty="0" kumimoji="1" lang="en-US" sz="1600"/>
                        <a:t>2 OCPU</a:t>
                      </a:r>
                      <a:endParaRPr altLang="en-US" dirty="0" kumimoji="1" lang="ja-JP" sz="1600"/>
                    </a:p>
                  </a:txBody>
                  <a:tcPr/>
                </a:tc>
                <a:tc>
                  <a:txBody>
                    <a:bodyPr/>
                    <a:lstStyle/>
                    <a:p>
                      <a:pPr algn="ctr"/>
                      <a:r>
                        <a:rPr altLang="ja-JP" dirty="0" kumimoji="1" lang="en-US" sz="1600"/>
                        <a:t>5 OCPU</a:t>
                      </a:r>
                      <a:endParaRPr altLang="en-US" dirty="0" kumimoji="1" lang="ja-JP" sz="1600"/>
                    </a:p>
                  </a:txBody>
                  <a:tcPr/>
                </a:tc>
                <a:tc>
                  <a:txBody>
                    <a:bodyPr/>
                    <a:lstStyle/>
                    <a:p>
                      <a:pPr algn="ctr"/>
                      <a:r>
                        <a:rPr altLang="ja-JP" dirty="0" kumimoji="1" lang="en-US" sz="1600"/>
                        <a:t>6</a:t>
                      </a:r>
                      <a:r>
                        <a:rPr altLang="ja-JP" baseline="0" dirty="0" kumimoji="1" lang="en-US" sz="1600"/>
                        <a:t> OCPU</a:t>
                      </a:r>
                      <a:endParaRPr altLang="en-US" dirty="0" kumimoji="1" lang="ja-JP" sz="1600"/>
                    </a:p>
                  </a:txBody>
                  <a:tcPr/>
                </a:tc>
                <a:extLst>
                  <a:ext uri="{0D108BD9-81ED-4DB2-BD59-A6C34878D82A}">
                    <a16:rowId xmlns:a16="http://schemas.microsoft.com/office/drawing/2014/main" val="1044978446"/>
                  </a:ext>
                </a:extLst>
              </a:tr>
              <a:tr h="305982">
                <a:tc>
                  <a:txBody>
                    <a:bodyPr/>
                    <a:lstStyle/>
                    <a:p>
                      <a:r>
                        <a:rPr altLang="en-US" dirty="0" kumimoji="1" lang="ja-JP" sz="1600"/>
                        <a:t>メモリ</a:t>
                      </a:r>
                    </a:p>
                  </a:txBody>
                  <a:tcPr/>
                </a:tc>
                <a:tc>
                  <a:txBody>
                    <a:bodyPr/>
                    <a:lstStyle/>
                    <a:p>
                      <a:pPr algn="ctr"/>
                      <a:r>
                        <a:rPr altLang="ja-JP" dirty="0" kumimoji="1" lang="en-US" sz="1600"/>
                        <a:t>15 GB</a:t>
                      </a:r>
                      <a:endParaRPr altLang="en-US" dirty="0" kumimoji="1" lang="ja-JP" sz="1600"/>
                    </a:p>
                  </a:txBody>
                  <a:tcPr/>
                </a:tc>
                <a:tc>
                  <a:txBody>
                    <a:bodyPr/>
                    <a:lstStyle/>
                    <a:p>
                      <a:pPr algn="ctr"/>
                      <a:r>
                        <a:rPr altLang="ja-JP" dirty="0" kumimoji="1" lang="en-US" sz="1600"/>
                        <a:t>38 GB</a:t>
                      </a:r>
                      <a:endParaRPr altLang="en-US" dirty="0" kumimoji="1" lang="ja-JP" sz="1600"/>
                    </a:p>
                  </a:txBody>
                  <a:tcPr/>
                </a:tc>
                <a:tc>
                  <a:txBody>
                    <a:bodyPr/>
                    <a:lstStyle/>
                    <a:p>
                      <a:pPr algn="ctr"/>
                      <a:r>
                        <a:rPr altLang="ja-JP" dirty="0" kumimoji="1" lang="en-US" sz="1600"/>
                        <a:t>45 GB</a:t>
                      </a:r>
                      <a:endParaRPr altLang="en-US" dirty="0" kumimoji="1" lang="ja-JP" sz="1600"/>
                    </a:p>
                  </a:txBody>
                  <a:tcPr/>
                </a:tc>
                <a:extLst>
                  <a:ext uri="{0D108BD9-81ED-4DB2-BD59-A6C34878D82A}">
                    <a16:rowId xmlns:a16="http://schemas.microsoft.com/office/drawing/2014/main" val="2293962672"/>
                  </a:ext>
                </a:extLst>
              </a:tr>
              <a:tr h="305982">
                <a:tc>
                  <a:txBody>
                    <a:bodyPr/>
                    <a:lstStyle/>
                    <a:p>
                      <a:r>
                        <a:rPr altLang="en-US" dirty="0" kumimoji="1" lang="ja-JP" sz="1600"/>
                        <a:t>ストレージ</a:t>
                      </a:r>
                    </a:p>
                  </a:txBody>
                  <a:tcPr/>
                </a:tc>
                <a:tc>
                  <a:txBody>
                    <a:bodyPr/>
                    <a:lstStyle/>
                    <a:p>
                      <a:pPr algn="ctr"/>
                      <a:r>
                        <a:rPr altLang="ja-JP" dirty="0" kumimoji="1" lang="en-US" sz="1600"/>
                        <a:t>225 GB</a:t>
                      </a:r>
                      <a:endParaRPr altLang="en-US" dirty="0" kumimoji="1" lang="ja-JP" sz="1600"/>
                    </a:p>
                  </a:txBody>
                  <a:tcPr/>
                </a:tc>
                <a:tc>
                  <a:txBody>
                    <a:bodyPr/>
                    <a:lstStyle/>
                    <a:p>
                      <a:pPr algn="ctr"/>
                      <a:r>
                        <a:rPr altLang="ja-JP" dirty="0" kumimoji="1" lang="en-US" sz="1600"/>
                        <a:t>635 GB</a:t>
                      </a:r>
                      <a:endParaRPr altLang="en-US" dirty="0" kumimoji="1" lang="ja-JP" sz="1600"/>
                    </a:p>
                  </a:txBody>
                  <a:tcPr/>
                </a:tc>
                <a:tc>
                  <a:txBody>
                    <a:bodyPr/>
                    <a:lstStyle/>
                    <a:p>
                      <a:pPr algn="ctr"/>
                      <a:r>
                        <a:rPr altLang="ja-JP" dirty="0" kumimoji="1" lang="en-US" sz="1600"/>
                        <a:t>850 GB</a:t>
                      </a:r>
                      <a:endParaRPr altLang="en-US" dirty="0" kumimoji="1" lang="ja-JP" sz="1600"/>
                    </a:p>
                  </a:txBody>
                  <a:tcPr/>
                </a:tc>
                <a:extLst>
                  <a:ext uri="{0D108BD9-81ED-4DB2-BD59-A6C34878D82A}">
                    <a16:rowId xmlns:a16="http://schemas.microsoft.com/office/drawing/2014/main" val="545228382"/>
                  </a:ext>
                </a:extLst>
              </a:tr>
              <a:tr h="305982">
                <a:tc>
                  <a:txBody>
                    <a:bodyPr/>
                    <a:lstStyle/>
                    <a:p>
                      <a:r>
                        <a:rPr altLang="ja-JP" dirty="0" kumimoji="1" lang="en-US" sz="1600"/>
                        <a:t>DB</a:t>
                      </a:r>
                      <a:r>
                        <a:rPr altLang="en-US" dirty="0" kumimoji="1" lang="ja-JP" sz="1600"/>
                        <a:t>ストレージ</a:t>
                      </a:r>
                    </a:p>
                  </a:txBody>
                  <a:tcPr/>
                </a:tc>
                <a:tc>
                  <a:txBody>
                    <a:bodyPr/>
                    <a:lstStyle/>
                    <a:p>
                      <a:pPr algn="ctr"/>
                      <a:r>
                        <a:rPr altLang="ja-JP" dirty="0" kumimoji="1" lang="en-US" sz="1600"/>
                        <a:t>25 GB</a:t>
                      </a:r>
                      <a:endParaRPr altLang="en-US" dirty="0" kumimoji="1" lang="ja-JP" sz="1600"/>
                    </a:p>
                  </a:txBody>
                  <a:tcPr/>
                </a:tc>
                <a:tc>
                  <a:txBody>
                    <a:bodyPr/>
                    <a:lstStyle/>
                    <a:p>
                      <a:pPr algn="ctr"/>
                      <a:r>
                        <a:rPr altLang="ja-JP" dirty="0" kumimoji="1" lang="en-US" sz="1600"/>
                        <a:t>256 GB</a:t>
                      </a:r>
                      <a:endParaRPr altLang="en-US" dirty="0" kumimoji="1" lang="ja-JP" sz="1600"/>
                    </a:p>
                  </a:txBody>
                  <a:tcPr/>
                </a:tc>
                <a:tc>
                  <a:txBody>
                    <a:bodyPr/>
                    <a:lstStyle/>
                    <a:p>
                      <a:pPr algn="ctr"/>
                      <a:r>
                        <a:rPr altLang="ja-JP" dirty="0" kumimoji="1" lang="en-US" sz="1600"/>
                        <a:t>512 GB</a:t>
                      </a:r>
                      <a:endParaRPr altLang="en-US" dirty="0" kumimoji="1" lang="ja-JP" sz="1600"/>
                    </a:p>
                  </a:txBody>
                  <a:tcPr/>
                </a:tc>
                <a:extLst>
                  <a:ext uri="{0D108BD9-81ED-4DB2-BD59-A6C34878D82A}">
                    <a16:rowId xmlns:a16="http://schemas.microsoft.com/office/drawing/2014/main" val="2793394467"/>
                  </a:ext>
                </a:extLst>
              </a:tr>
              <a:tr h="305982">
                <a:tc>
                  <a:txBody>
                    <a:bodyPr/>
                    <a:lstStyle/>
                    <a:p>
                      <a:r>
                        <a:rPr altLang="ja-JP" dirty="0" kumimoji="1" lang="en-US" sz="1600"/>
                        <a:t>Public</a:t>
                      </a:r>
                      <a:r>
                        <a:rPr altLang="ja-JP" baseline="0" dirty="0" kumimoji="1" lang="en-US" sz="1600"/>
                        <a:t> IP</a:t>
                      </a:r>
                      <a:endParaRPr altLang="en-US" dirty="0" kumimoji="1" lang="ja-JP" sz="1600"/>
                    </a:p>
                  </a:txBody>
                  <a:tcPr/>
                </a:tc>
                <a:tc>
                  <a:txBody>
                    <a:bodyPr/>
                    <a:lstStyle/>
                    <a:p>
                      <a:pPr algn="ctr"/>
                      <a:r>
                        <a:rPr altLang="ja-JP" dirty="0" kumimoji="1" lang="en-US" sz="1600"/>
                        <a:t>2</a:t>
                      </a:r>
                      <a:endParaRPr altLang="en-US" dirty="0" kumimoji="1" lang="ja-JP" sz="1600"/>
                    </a:p>
                  </a:txBody>
                  <a:tcPr/>
                </a:tc>
                <a:tc>
                  <a:txBody>
                    <a:bodyPr/>
                    <a:lstStyle/>
                    <a:p>
                      <a:pPr algn="ctr"/>
                      <a:r>
                        <a:rPr altLang="ja-JP" dirty="0" kumimoji="1" lang="en-US" sz="1600"/>
                        <a:t>4</a:t>
                      </a:r>
                      <a:endParaRPr altLang="en-US" dirty="0" kumimoji="1" lang="ja-JP" sz="1600"/>
                    </a:p>
                  </a:txBody>
                  <a:tcPr/>
                </a:tc>
                <a:tc>
                  <a:txBody>
                    <a:bodyPr/>
                    <a:lstStyle/>
                    <a:p>
                      <a:pPr algn="ctr"/>
                      <a:r>
                        <a:rPr altLang="ja-JP" dirty="0" kumimoji="1" lang="en-US" sz="1600"/>
                        <a:t>4</a:t>
                      </a:r>
                      <a:endParaRPr altLang="en-US" dirty="0" kumimoji="1" lang="ja-JP" sz="1600"/>
                    </a:p>
                  </a:txBody>
                  <a:tcPr/>
                </a:tc>
                <a:extLst>
                  <a:ext uri="{0D108BD9-81ED-4DB2-BD59-A6C34878D82A}">
                    <a16:rowId xmlns:a16="http://schemas.microsoft.com/office/drawing/2014/main" val="2203224037"/>
                  </a:ext>
                </a:extLst>
              </a:tr>
              <a:tr h="305982">
                <a:tc>
                  <a:txBody>
                    <a:bodyPr/>
                    <a:lstStyle/>
                    <a:p>
                      <a:r>
                        <a:rPr altLang="ja-JP" dirty="0" kumimoji="1" lang="en-US" sz="1600"/>
                        <a:t>WLS</a:t>
                      </a:r>
                      <a:r>
                        <a:rPr altLang="en-US" dirty="0" kumimoji="1" lang="ja-JP" sz="1600"/>
                        <a:t>バージョン</a:t>
                      </a:r>
                      <a:r>
                        <a:rPr altLang="ja-JP" dirty="0" kumimoji="1" lang="en-US" sz="1600"/>
                        <a:t>/</a:t>
                      </a:r>
                      <a:r>
                        <a:rPr altLang="en-US" dirty="0" kumimoji="1" lang="ja-JP" sz="1600"/>
                        <a:t>エディション</a:t>
                      </a:r>
                    </a:p>
                  </a:txBody>
                  <a:tcPr/>
                </a:tc>
                <a:tc>
                  <a:txBody>
                    <a:bodyPr/>
                    <a:lstStyle/>
                    <a:p>
                      <a:pPr algn="ctr"/>
                      <a:r>
                        <a:rPr altLang="ja-JP" dirty="0" kumimoji="1" lang="en-US" sz="1600"/>
                        <a:t>12cR2</a:t>
                      </a:r>
                      <a:r>
                        <a:rPr altLang="ja-JP" baseline="0" dirty="0" kumimoji="1" lang="en-US" sz="1600"/>
                        <a:t> / Standard</a:t>
                      </a:r>
                      <a:endParaRPr altLang="en-US" dirty="0" kumimoji="1" lang="ja-JP" sz="1600"/>
                    </a:p>
                  </a:txBody>
                  <a:tcPr/>
                </a:tc>
                <a:tc>
                  <a:txBody>
                    <a:bodyPr/>
                    <a:lstStyle/>
                    <a:p>
                      <a:pPr algn="ctr"/>
                      <a:r>
                        <a:rPr altLang="ja-JP" dirty="0" kumimoji="1" lang="en-US" sz="1600"/>
                        <a:t>12cR2 / Enterprise</a:t>
                      </a:r>
                      <a:endParaRPr altLang="en-US" dirty="0" kumimoji="1" lang="ja-JP" sz="1600"/>
                    </a:p>
                  </a:txBody>
                  <a:tcPr/>
                </a:tc>
                <a:tc>
                  <a:txBody>
                    <a:bodyPr/>
                    <a:lstStyle/>
                    <a:p>
                      <a:pPr algn="ctr"/>
                      <a:r>
                        <a:rPr altLang="ja-JP" dirty="0" kumimoji="1" lang="en-US" sz="1600"/>
                        <a:t>12cR2 / Suite</a:t>
                      </a:r>
                      <a:endParaRPr altLang="en-US" dirty="0" kumimoji="1" lang="ja-JP" sz="1600"/>
                    </a:p>
                  </a:txBody>
                  <a:tcPr/>
                </a:tc>
                <a:extLst>
                  <a:ext uri="{0D108BD9-81ED-4DB2-BD59-A6C34878D82A}">
                    <a16:rowId xmlns:a16="http://schemas.microsoft.com/office/drawing/2014/main" val="1310820688"/>
                  </a:ext>
                </a:extLst>
              </a:tr>
              <a:tr h="305982">
                <a:tc>
                  <a:txBody>
                    <a:bodyPr/>
                    <a:lstStyle/>
                    <a:p>
                      <a:r>
                        <a:rPr altLang="ja-JP" dirty="0" kumimoji="1" lang="en-US" sz="1600"/>
                        <a:t>DB</a:t>
                      </a:r>
                      <a:r>
                        <a:rPr altLang="en-US" baseline="0" dirty="0" kumimoji="1" lang="ja-JP" sz="1600"/>
                        <a:t>バージョン</a:t>
                      </a:r>
                      <a:r>
                        <a:rPr altLang="ja-JP" baseline="0" dirty="0" kumimoji="1" lang="en-US" sz="1600"/>
                        <a:t>/</a:t>
                      </a:r>
                      <a:r>
                        <a:rPr altLang="en-US" baseline="0" dirty="0" kumimoji="1" lang="ja-JP" sz="1600"/>
                        <a:t>エディション</a:t>
                      </a:r>
                      <a:endParaRPr altLang="en-US" dirty="0" kumimoji="1" lang="ja-JP" sz="1600"/>
                    </a:p>
                  </a:txBody>
                  <a:tcPr/>
                </a:tc>
                <a:tc>
                  <a:txBody>
                    <a:bodyPr/>
                    <a:lstStyle/>
                    <a:p>
                      <a:pPr algn="ctr"/>
                      <a:r>
                        <a:rPr altLang="ja-JP" dirty="0" kumimoji="1" lang="en-US" sz="1600"/>
                        <a:t>12cR2 / Standard</a:t>
                      </a:r>
                      <a:endParaRPr altLang="en-US" dirty="0" kumimoji="1" lang="ja-JP" sz="1600"/>
                    </a:p>
                  </a:txBody>
                  <a:tcPr/>
                </a:tc>
                <a:tc>
                  <a:txBody>
                    <a:bodyPr/>
                    <a:lstStyle/>
                    <a:p>
                      <a:pPr algn="ctr"/>
                      <a:r>
                        <a:rPr altLang="ja-JP" dirty="0" kumimoji="1" lang="en-US" sz="1600"/>
                        <a:t>12cR2 / Enterprise</a:t>
                      </a:r>
                      <a:endParaRPr altLang="en-US" dirty="0" kumimoji="1" lang="ja-JP" sz="1600"/>
                    </a:p>
                  </a:txBody>
                  <a:tcPr/>
                </a:tc>
                <a:tc>
                  <a:txBody>
                    <a:bodyPr/>
                    <a:lstStyle/>
                    <a:p>
                      <a:pPr algn="ctr"/>
                      <a:r>
                        <a:rPr altLang="ja-JP" dirty="0" kumimoji="1" lang="en-US" sz="1600"/>
                        <a:t>12cR2 / Enterprise</a:t>
                      </a:r>
                      <a:endParaRPr altLang="en-US" dirty="0" kumimoji="1" lang="ja-JP" sz="1600"/>
                    </a:p>
                  </a:txBody>
                  <a:tcPr/>
                </a:tc>
                <a:extLst>
                  <a:ext uri="{0D108BD9-81ED-4DB2-BD59-A6C34878D82A}">
                    <a16:rowId xmlns:a16="http://schemas.microsoft.com/office/drawing/2014/main" val="4009716949"/>
                  </a:ext>
                </a:extLst>
              </a:tr>
              <a:tr h="305982">
                <a:tc>
                  <a:txBody>
                    <a:bodyPr/>
                    <a:lstStyle/>
                    <a:p>
                      <a:r>
                        <a:rPr altLang="ja-JP" dirty="0" kumimoji="1" lang="en-US" sz="1600"/>
                        <a:t>WLS</a:t>
                      </a:r>
                      <a:r>
                        <a:rPr altLang="en-US" dirty="0" kumimoji="1" lang="ja-JP" sz="1600"/>
                        <a:t>ノード数</a:t>
                      </a:r>
                    </a:p>
                  </a:txBody>
                  <a:tcPr/>
                </a:tc>
                <a:tc>
                  <a:txBody>
                    <a:bodyPr/>
                    <a:lstStyle/>
                    <a:p>
                      <a:pPr algn="ctr"/>
                      <a:r>
                        <a:rPr altLang="ja-JP" dirty="0" kumimoji="1" lang="en-US" sz="1600"/>
                        <a:t>1</a:t>
                      </a:r>
                      <a:endParaRPr altLang="en-US" dirty="0" kumimoji="1" lang="ja-JP" sz="1600"/>
                    </a:p>
                  </a:txBody>
                  <a:tcPr/>
                </a:tc>
                <a:tc>
                  <a:txBody>
                    <a:bodyPr/>
                    <a:lstStyle/>
                    <a:p>
                      <a:pPr algn="ctr"/>
                      <a:r>
                        <a:rPr altLang="ja-JP" dirty="0" kumimoji="1" lang="en-US" sz="1600"/>
                        <a:t>2</a:t>
                      </a:r>
                      <a:endParaRPr altLang="en-US" dirty="0" kumimoji="1" lang="ja-JP" sz="1600"/>
                    </a:p>
                  </a:txBody>
                  <a:tcPr/>
                </a:tc>
                <a:tc>
                  <a:txBody>
                    <a:bodyPr/>
                    <a:lstStyle/>
                    <a:p>
                      <a:pPr algn="ctr"/>
                      <a:r>
                        <a:rPr altLang="ja-JP" dirty="0" kumimoji="1" lang="en-US" sz="1600"/>
                        <a:t>2</a:t>
                      </a:r>
                      <a:endParaRPr altLang="en-US" dirty="0" kumimoji="1" lang="ja-JP" sz="1600"/>
                    </a:p>
                  </a:txBody>
                  <a:tcPr/>
                </a:tc>
                <a:extLst>
                  <a:ext uri="{0D108BD9-81ED-4DB2-BD59-A6C34878D82A}">
                    <a16:rowId xmlns:a16="http://schemas.microsoft.com/office/drawing/2014/main" val="355674352"/>
                  </a:ext>
                </a:extLst>
              </a:tr>
              <a:tr h="305982">
                <a:tc>
                  <a:txBody>
                    <a:bodyPr/>
                    <a:lstStyle/>
                    <a:p>
                      <a:r>
                        <a:rPr altLang="ja-JP" dirty="0" kumimoji="1" lang="en-US" sz="1600"/>
                        <a:t>DB</a:t>
                      </a:r>
                      <a:r>
                        <a:rPr altLang="en-US" dirty="0" kumimoji="1" lang="ja-JP" sz="1600"/>
                        <a:t>ノード数</a:t>
                      </a:r>
                    </a:p>
                  </a:txBody>
                  <a:tcPr/>
                </a:tc>
                <a:tc>
                  <a:txBody>
                    <a:bodyPr/>
                    <a:lstStyle/>
                    <a:p>
                      <a:pPr algn="ctr"/>
                      <a:r>
                        <a:rPr altLang="ja-JP" dirty="0" kumimoji="1" lang="en-US" sz="1600"/>
                        <a:t>1</a:t>
                      </a:r>
                      <a:endParaRPr altLang="en-US" dirty="0" kumimoji="1" lang="ja-JP" sz="1600"/>
                    </a:p>
                  </a:txBody>
                  <a:tcPr/>
                </a:tc>
                <a:tc>
                  <a:txBody>
                    <a:bodyPr/>
                    <a:lstStyle/>
                    <a:p>
                      <a:pPr algn="ctr"/>
                      <a:r>
                        <a:rPr altLang="ja-JP" dirty="0" kumimoji="1" lang="en-US" sz="1600"/>
                        <a:t>1</a:t>
                      </a:r>
                      <a:endParaRPr altLang="en-US" dirty="0" kumimoji="1" lang="ja-JP" sz="1600"/>
                    </a:p>
                  </a:txBody>
                  <a:tcPr/>
                </a:tc>
                <a:tc>
                  <a:txBody>
                    <a:bodyPr/>
                    <a:lstStyle/>
                    <a:p>
                      <a:pPr algn="ctr"/>
                      <a:r>
                        <a:rPr altLang="ja-JP" dirty="0" kumimoji="1" lang="en-US" sz="1600"/>
                        <a:t>1</a:t>
                      </a:r>
                      <a:endParaRPr altLang="en-US" dirty="0" kumimoji="1" lang="ja-JP" sz="1600"/>
                    </a:p>
                  </a:txBody>
                  <a:tcPr/>
                </a:tc>
                <a:extLst>
                  <a:ext uri="{0D108BD9-81ED-4DB2-BD59-A6C34878D82A}">
                    <a16:rowId xmlns:a16="http://schemas.microsoft.com/office/drawing/2014/main" val="1658382144"/>
                  </a:ext>
                </a:extLst>
              </a:tr>
              <a:tr h="305982">
                <a:tc>
                  <a:txBody>
                    <a:bodyPr/>
                    <a:lstStyle/>
                    <a:p>
                      <a:r>
                        <a:rPr altLang="ja-JP" dirty="0" kumimoji="1" lang="en-US" sz="1600"/>
                        <a:t>OTD</a:t>
                      </a:r>
                      <a:r>
                        <a:rPr altLang="en-US" dirty="0" kumimoji="1" lang="ja-JP" sz="1600"/>
                        <a:t>ノード数</a:t>
                      </a:r>
                    </a:p>
                  </a:txBody>
                  <a:tcPr/>
                </a:tc>
                <a:tc>
                  <a:txBody>
                    <a:bodyPr/>
                    <a:lstStyle/>
                    <a:p>
                      <a:pPr algn="ctr"/>
                      <a:r>
                        <a:rPr altLang="ja-JP" dirty="0" kumimoji="1" lang="en-US" sz="1600"/>
                        <a:t>0</a:t>
                      </a:r>
                      <a:endParaRPr altLang="en-US" dirty="0" kumimoji="1" lang="ja-JP" sz="1600"/>
                    </a:p>
                  </a:txBody>
                  <a:tcPr/>
                </a:tc>
                <a:tc>
                  <a:txBody>
                    <a:bodyPr/>
                    <a:lstStyle/>
                    <a:p>
                      <a:pPr algn="ctr"/>
                      <a:r>
                        <a:rPr altLang="ja-JP" dirty="0" kumimoji="1" lang="en-US" sz="1600"/>
                        <a:t>2</a:t>
                      </a:r>
                      <a:endParaRPr altLang="en-US" dirty="0" kumimoji="1" lang="ja-JP" sz="1600"/>
                    </a:p>
                  </a:txBody>
                  <a:tcPr/>
                </a:tc>
                <a:tc>
                  <a:txBody>
                    <a:bodyPr/>
                    <a:lstStyle/>
                    <a:p>
                      <a:pPr algn="ctr"/>
                      <a:r>
                        <a:rPr altLang="ja-JP" dirty="0" kumimoji="1" lang="en-US" sz="1600"/>
                        <a:t>2</a:t>
                      </a:r>
                      <a:endParaRPr altLang="en-US" dirty="0" kumimoji="1" lang="ja-JP" sz="1600"/>
                    </a:p>
                  </a:txBody>
                  <a:tcPr/>
                </a:tc>
                <a:extLst>
                  <a:ext uri="{0D108BD9-81ED-4DB2-BD59-A6C34878D82A}">
                    <a16:rowId xmlns:a16="http://schemas.microsoft.com/office/drawing/2014/main" val="1406212425"/>
                  </a:ext>
                </a:extLst>
              </a:tr>
              <a:tr h="305982">
                <a:tc>
                  <a:txBody>
                    <a:bodyPr/>
                    <a:lstStyle/>
                    <a:p>
                      <a:r>
                        <a:rPr altLang="ja-JP" dirty="0" kumimoji="1" lang="en-US" sz="1600"/>
                        <a:t>Coherence</a:t>
                      </a:r>
                      <a:r>
                        <a:rPr altLang="en-US" dirty="0" kumimoji="1" lang="ja-JP" sz="1600"/>
                        <a:t>ノード数</a:t>
                      </a:r>
                    </a:p>
                  </a:txBody>
                  <a:tcPr/>
                </a:tc>
                <a:tc>
                  <a:txBody>
                    <a:bodyPr/>
                    <a:lstStyle/>
                    <a:p>
                      <a:pPr algn="ctr"/>
                      <a:r>
                        <a:rPr altLang="ja-JP" dirty="0" kumimoji="1" lang="en-US" sz="1600"/>
                        <a:t>0</a:t>
                      </a:r>
                      <a:endParaRPr altLang="en-US" dirty="0" kumimoji="1" lang="ja-JP" sz="1600"/>
                    </a:p>
                  </a:txBody>
                  <a:tcPr/>
                </a:tc>
                <a:tc>
                  <a:txBody>
                    <a:bodyPr/>
                    <a:lstStyle/>
                    <a:p>
                      <a:pPr algn="ctr"/>
                      <a:r>
                        <a:rPr altLang="ja-JP" dirty="0" kumimoji="1" lang="en-US" sz="1600"/>
                        <a:t>0</a:t>
                      </a:r>
                      <a:endParaRPr altLang="en-US" dirty="0" kumimoji="1" lang="ja-JP" sz="1600"/>
                    </a:p>
                  </a:txBody>
                  <a:tcPr/>
                </a:tc>
                <a:tc>
                  <a:txBody>
                    <a:bodyPr/>
                    <a:lstStyle/>
                    <a:p>
                      <a:pPr algn="ctr"/>
                      <a:r>
                        <a:rPr altLang="ja-JP" dirty="0" kumimoji="1" lang="en-US" sz="1600"/>
                        <a:t>1</a:t>
                      </a:r>
                      <a:endParaRPr altLang="en-US" dirty="0" kumimoji="1" lang="ja-JP" sz="1600"/>
                    </a:p>
                  </a:txBody>
                  <a:tcPr/>
                </a:tc>
                <a:extLst>
                  <a:ext uri="{0D108BD9-81ED-4DB2-BD59-A6C34878D82A}">
                    <a16:rowId xmlns:a16="http://schemas.microsoft.com/office/drawing/2014/main" val="271790262"/>
                  </a:ext>
                </a:extLst>
              </a:tr>
              <a:tr h="305982">
                <a:tc>
                  <a:txBody>
                    <a:bodyPr/>
                    <a:lstStyle/>
                    <a:p>
                      <a:r>
                        <a:rPr altLang="en-US" dirty="0" kumimoji="1" lang="ja-JP" sz="1600"/>
                        <a:t>バックアップ</a:t>
                      </a:r>
                    </a:p>
                  </a:txBody>
                  <a:tcPr/>
                </a:tc>
                <a:tc>
                  <a:txBody>
                    <a:bodyPr/>
                    <a:lstStyle/>
                    <a:p>
                      <a:pPr algn="ctr"/>
                      <a:r>
                        <a:rPr altLang="en-US" dirty="0" kumimoji="1" lang="ja-JP" sz="1600"/>
                        <a:t>無し</a:t>
                      </a:r>
                    </a:p>
                  </a:txBody>
                  <a:tcPr/>
                </a:tc>
                <a:tc>
                  <a:txBody>
                    <a:bodyPr/>
                    <a:lstStyle/>
                    <a:p>
                      <a:pPr algn="ctr"/>
                      <a:r>
                        <a:rPr altLang="en-US" dirty="0" kumimoji="1" lang="ja-JP" sz="1600"/>
                        <a:t>無し</a:t>
                      </a:r>
                    </a:p>
                  </a:txBody>
                  <a:tcPr/>
                </a:tc>
                <a:tc>
                  <a:txBody>
                    <a:bodyPr/>
                    <a:lstStyle/>
                    <a:p>
                      <a:pPr algn="ctr"/>
                      <a:r>
                        <a:rPr altLang="en-US" dirty="0" kumimoji="1" lang="ja-JP" sz="1600"/>
                        <a:t>無し</a:t>
                      </a:r>
                    </a:p>
                  </a:txBody>
                  <a:tcPr/>
                </a:tc>
                <a:extLst>
                  <a:ext uri="{0D108BD9-81ED-4DB2-BD59-A6C34878D82A}">
                    <a16:rowId xmlns:a16="http://schemas.microsoft.com/office/drawing/2014/main" val="2607497992"/>
                  </a:ext>
                </a:extLst>
              </a:tr>
            </a:tbl>
          </a:graphicData>
        </a:graphic>
      </p:graphicFrame>
    </p:spTree>
    <p:extLst>
      <p:ext uri="{BB962C8B-B14F-4D97-AF65-F5344CB8AC3E}">
        <p14:creationId xmlns:p14="http://schemas.microsoft.com/office/powerpoint/2010/main" val="168259636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8</a:t>
            </a:fld>
            <a:endParaRPr altLang="en-US" dirty="0" lang="ja-JP"/>
          </a:p>
        </p:txBody>
      </p:sp>
      <p:sp>
        <p:nvSpPr>
          <p:cNvPr id="3" name="Text Placeholder 2"/>
          <p:cNvSpPr>
            <a:spLocks noGrp="1"/>
          </p:cNvSpPr>
          <p:nvPr>
            <p:ph idx="13" sz="quarter" type="body"/>
          </p:nvPr>
        </p:nvSpPr>
        <p:spPr/>
        <p:txBody>
          <a:bodyPr/>
          <a:lstStyle/>
          <a:p>
            <a:r>
              <a:rPr altLang="en-US" dirty="0" lang="ja-JP"/>
              <a:t>１．サービス詳細画面表示</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p:cNvPicPr>
            <a:picLocks noChangeAspect="1"/>
          </p:cNvPicPr>
          <p:nvPr/>
        </p:nvPicPr>
        <p:blipFill>
          <a:blip r:embed="rId2"/>
          <a:stretch>
            <a:fillRect/>
          </a:stretch>
        </p:blipFill>
        <p:spPr>
          <a:xfrm>
            <a:off x="1840375" y="1700808"/>
            <a:ext cx="8495818" cy="4527786"/>
          </a:xfrm>
          <a:prstGeom prst="rect">
            <a:avLst/>
          </a:prstGeom>
          <a:ln>
            <a:solidFill>
              <a:schemeClr val="tx1"/>
            </a:solidFill>
          </a:ln>
        </p:spPr>
      </p:pic>
    </p:spTree>
    <p:extLst>
      <p:ext uri="{BB962C8B-B14F-4D97-AF65-F5344CB8AC3E}">
        <p14:creationId xmlns:p14="http://schemas.microsoft.com/office/powerpoint/2010/main" val="222769148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Number Placeholder 1"/>
          <p:cNvSpPr>
            <a:spLocks noGrp="1"/>
          </p:cNvSpPr>
          <p:nvPr>
            <p:ph idx="12" sz="quarter" type="sldNum"/>
          </p:nvPr>
        </p:nvSpPr>
        <p:spPr/>
        <p:txBody>
          <a:bodyPr/>
          <a:lstStyle/>
          <a:p>
            <a:fld id="{C51EAA63-D034-42AE-91FA-B13B9518C7BE}" type="slidenum">
              <a:rPr altLang="ja-JP" lang="en-US" smtClean="0"/>
              <a:pPr/>
              <a:t>9</a:t>
            </a:fld>
            <a:endParaRPr altLang="en-US" dirty="0" lang="ja-JP"/>
          </a:p>
        </p:txBody>
      </p:sp>
      <p:sp>
        <p:nvSpPr>
          <p:cNvPr id="3" name="Text Placeholder 2"/>
          <p:cNvSpPr>
            <a:spLocks noGrp="1"/>
          </p:cNvSpPr>
          <p:nvPr>
            <p:ph idx="13" sz="quarter" type="body"/>
          </p:nvPr>
        </p:nvSpPr>
        <p:spPr/>
        <p:txBody>
          <a:bodyPr/>
          <a:lstStyle/>
          <a:p>
            <a:r>
              <a:rPr altLang="en-US" dirty="0" lang="ja-JP"/>
              <a:t>２．</a:t>
            </a:r>
            <a:r>
              <a:rPr altLang="ja-JP" dirty="0" lang="en-US"/>
              <a:t>SSH</a:t>
            </a:r>
            <a:r>
              <a:rPr altLang="en-US" dirty="0" lang="ja-JP"/>
              <a:t>公開鍵の指定</a:t>
            </a:r>
          </a:p>
        </p:txBody>
      </p:sp>
      <p:sp>
        <p:nvSpPr>
          <p:cNvPr id="4" name="Title 3"/>
          <p:cNvSpPr>
            <a:spLocks noGrp="1"/>
          </p:cNvSpPr>
          <p:nvPr>
            <p:ph type="title"/>
          </p:nvPr>
        </p:nvSpPr>
        <p:spPr/>
        <p:txBody>
          <a:bodyPr/>
          <a:lstStyle/>
          <a:p>
            <a:r>
              <a:rPr altLang="en-US" dirty="0" lang="ja-JP"/>
              <a:t>インスタンス作成ウィザード：　</a:t>
            </a:r>
            <a:r>
              <a:rPr altLang="ja-JP" dirty="0" lang="en-US"/>
              <a:t>Step-2 </a:t>
            </a:r>
            <a:r>
              <a:rPr altLang="en-US" dirty="0" lang="ja-JP"/>
              <a:t>サービス詳細画面</a:t>
            </a:r>
            <a:endParaRPr altLang="en-US" dirty="0" kumimoji="1" lang="ja-JP"/>
          </a:p>
        </p:txBody>
      </p:sp>
      <p:pic>
        <p:nvPicPr>
          <p:cNvPr id="5" name="Picture 4"/>
          <p:cNvPicPr>
            <a:picLocks noChangeAspect="1"/>
          </p:cNvPicPr>
          <p:nvPr/>
        </p:nvPicPr>
        <p:blipFill>
          <a:blip r:embed="rId2"/>
          <a:stretch>
            <a:fillRect/>
          </a:stretch>
        </p:blipFill>
        <p:spPr>
          <a:xfrm>
            <a:off x="1842265" y="1700808"/>
            <a:ext cx="8505502" cy="4532947"/>
          </a:xfrm>
          <a:prstGeom prst="rect">
            <a:avLst/>
          </a:prstGeom>
          <a:ln>
            <a:solidFill>
              <a:schemeClr val="tx1"/>
            </a:solidFill>
          </a:ln>
        </p:spPr>
      </p:pic>
    </p:spTree>
    <p:extLst>
      <p:ext uri="{BB962C8B-B14F-4D97-AF65-F5344CB8AC3E}">
        <p14:creationId xmlns:p14="http://schemas.microsoft.com/office/powerpoint/2010/main" val="45708332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7-Simpl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bwMode="gray">
        <a:solidFill>
          <a:schemeClr val="accent2"/>
        </a:solidFill>
        <a:ln w="15875">
          <a:solidFill>
            <a:schemeClr val="accent2"/>
          </a:solidFill>
          <a:miter lim="800000"/>
        </a:ln>
      </a:spPr>
      <a:bodyPr anchor="ctr" anchorCtr="0" bIns="45720" compatLnSpc="1" forceAA="0" fromWordArt="0" horzOverflow="overflow" lIns="91440" numCol="1" rIns="91440" rot="0" rtlCol="0" spcCol="0" spcFirstLastPara="0" tIns="45720" vert="horz" vertOverflow="overflow" wrap="square">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bIns="0" lIns="0" rIns="0" rtlCol="0" tIns="0" wrap="square">
        <a:noAutofit/>
      </a:bodyPr>
      <a:lstStyle>
        <a:defPPr>
          <a:lnSpc>
            <a:spcPct val="90000"/>
          </a:lnSpc>
          <a:defRPr dirty="0" smtClean="0"/>
        </a:defPPr>
      </a:lstStyle>
    </a:txDef>
  </a:objectDefaults>
  <a:extraClrSchemeLst/>
  <a:extLst>
    <a:ext uri="{05A4C25C-085E-4340-85A3-A5531E510DB2}">
      <thm15:themeFamily xmlns:thm15="http://schemas.microsoft.com/office/thememl/2012/main" id="{35B949F9-3D9B-8545-ABB1-2D605795AFEE}" name="Oracle-16x9-2017-v1.potx" vid="{03E2794D-D50C-4E4B-B0AA-789E97C39BD8}"/>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Oracle-16x9-2017-Simple</Template>
  <TotalTime>12386</TotalTime>
  <Words>3073</Words>
  <Application>Microsoft Office PowerPoint</Application>
  <PresentationFormat>ユーザー設定</PresentationFormat>
  <Paragraphs>796</Paragraphs>
  <Slides>76</Slides>
  <Notes>2</Notes>
  <HiddenSlides>0</HiddenSlides>
  <MMClips>0</MMClips>
  <ScaleCrop>false</ScaleCrop>
  <HeadingPairs>
    <vt:vector baseType="variant" size="4">
      <vt:variant>
        <vt:lpstr>テーマ</vt:lpstr>
      </vt:variant>
      <vt:variant>
        <vt:i4>1</vt:i4>
      </vt:variant>
      <vt:variant>
        <vt:lpstr>スライド タイトル</vt:lpstr>
      </vt:variant>
      <vt:variant>
        <vt:i4>76</vt:i4>
      </vt:variant>
    </vt:vector>
  </HeadingPairs>
  <TitlesOfParts>
    <vt:vector baseType="lpstr" size="77">
      <vt:lpstr>Oracle-16x9-2017-Simple</vt:lpstr>
      <vt:lpstr>Oracle Java Cloud Service</vt:lpstr>
      <vt:lpstr>Java Cloud Service インスタンス作成方法</vt:lpstr>
      <vt:lpstr>Java Cloud Service インスタンス作成方法</vt:lpstr>
      <vt:lpstr>PowerPoint プレゼンテーション</vt:lpstr>
      <vt:lpstr>Standard Edition 作成手順</vt:lpstr>
      <vt:lpstr>インスタンス作成ウィザード：　Step-1 サービス画面</vt:lpstr>
      <vt:lpstr>インスタンス作成ウィザード：　Step-1 サービス画面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Step-3 確認画面</vt:lpstr>
      <vt:lpstr>インスタンス作成ウィザード：　Step-3 確認画面</vt:lpstr>
      <vt:lpstr>Java Cloud Service インスタンス 概要画面</vt:lpstr>
      <vt:lpstr>Enterprise Edition 作成手順</vt:lpstr>
      <vt:lpstr>インスタンス作成ウィザード：　Step-1 サービス画面</vt:lpstr>
      <vt:lpstr>インスタンス作成ウィザード：　Step-1 サービス画面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Step-3 確認画面</vt:lpstr>
      <vt:lpstr>インスタンス作成ウィザード：　Step-3 確認画面</vt:lpstr>
      <vt:lpstr>Java Cloud Service インスタンス 概要画面</vt:lpstr>
      <vt:lpstr>Java Cloud Service インスタンス 概要画面</vt:lpstr>
      <vt:lpstr>Suite Edition 作成手順</vt:lpstr>
      <vt:lpstr>インスタンス作成ウィザード：　Step-1 サービス画面</vt:lpstr>
      <vt:lpstr>インスタンス作成ウィザード：　Step-1 サービス画面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Step-2 サービス詳細画面</vt:lpstr>
      <vt:lpstr>インスタンス作成ウィザード：　Step-3 確認画面</vt:lpstr>
      <vt:lpstr>インスタンス作成ウィザード：　Step-3 確認画面</vt:lpstr>
      <vt:lpstr>Java Cloud Service インスタンス 概要画面</vt:lpstr>
      <vt:lpstr>Java Cloud Service インスタンス 概要画面</vt:lpstr>
      <vt:lpstr>PowerPoint プレゼンテーション</vt:lpstr>
      <vt:lpstr>サービス画面入力項目</vt:lpstr>
      <vt:lpstr>インスタンス作成ウィザード：　サービス画面</vt:lpstr>
      <vt:lpstr>インスタンス作成ウィザード：　サービス画面</vt:lpstr>
      <vt:lpstr>サービス詳細画面入力項目</vt:lpstr>
      <vt:lpstr>インスタンス作成ウィザード：　サービス詳細画面</vt:lpstr>
      <vt:lpstr>インスタンス作成ウィザード：　サービス詳細画面</vt:lpstr>
      <vt:lpstr>インスタンス作成ウィザード：　サービス詳細画面</vt:lpstr>
      <vt:lpstr>インスタンス作成ウィザード：　サービス詳細画面</vt:lpstr>
      <vt:lpstr>インスタンス作成ウィザード：　サービス詳細画面</vt:lpstr>
      <vt:lpstr>インスタンス作成ウィザード：　サービス詳細画面</vt:lpstr>
      <vt:lpstr>インスタンス作成ウィザード：　サービス詳細画面</vt:lpstr>
      <vt:lpstr>インスタンス作成ウィザード：　サービス詳細画面</vt:lpstr>
      <vt:lpstr>Java Cloud Service インスタンス作成方法</vt:lpstr>
      <vt:lpstr>インスタンス作成：　クイックスタート</vt:lpstr>
      <vt:lpstr>クイックスタート：　３つのインスタンスタイプ </vt:lpstr>
      <vt:lpstr>クイックスタート：　３つのインスタンスタイプ </vt:lpstr>
    </vt:vector>
  </TitlesOfParts>
  <Company>Oracle Corporation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cp:contentStatus>In Progress</cp:contentStatus>
  <dcterms:created xsi:type="dcterms:W3CDTF">2017-06-27T04:22:12Z</dcterms:created>
  <dc:creator>Shinya Yanagihara</dc:creator>
  <dc:description>v1.1.6: Region</dc:description>
  <cp:keywords>JCS</cp:keywords>
  <cp:lastModifiedBy>Tetsuro Wakashima</cp:lastModifiedBy>
  <cp:lastPrinted>2014-07-16T02:22:57Z</cp:lastPrinted>
  <dcterms:modified xsi:type="dcterms:W3CDTF">2017-10-27T12:01:20Z</dcterms:modified>
  <cp:revision>929</cp:revision>
  <dc:subject>Java Cloud Service Product Information</dc:subject>
  <dc:title>Java Cloud Service - Basics</dc:title>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2343037</vt:lpwstr>
  </property>
  <property fmtid="{D5CDD505-2E9C-101B-9397-08002B2CF9AE}" name="NXPowerLiteSettings" pid="3">
    <vt:lpwstr>F98007B004F000</vt:lpwstr>
  </property>
  <property fmtid="{D5CDD505-2E9C-101B-9397-08002B2CF9AE}" name="NXPowerLiteVersion" pid="4">
    <vt:lpwstr>D5.0.2</vt:lpwstr>
  </property>
</Properties>
</file>